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Lst>
  <p:sldSz cy="27432000" cx="38404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029008" y="685800"/>
            <a:ext cx="48006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1029008" y="685800"/>
            <a:ext cx="48006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1309175" y="3971067"/>
            <a:ext cx="35786400" cy="10947300"/>
          </a:xfrm>
          <a:prstGeom prst="rect">
            <a:avLst/>
          </a:prstGeom>
        </p:spPr>
        <p:txBody>
          <a:bodyPr anchorCtr="0" anchor="b" bIns="418525" lIns="418525" rIns="418525" wrap="square" tIns="418525"/>
          <a:lstStyle>
            <a:lvl1pPr lvl="0" algn="ctr">
              <a:spcBef>
                <a:spcPts val="0"/>
              </a:spcBef>
              <a:buSzPts val="23800"/>
              <a:buNone/>
              <a:defRPr sz="23800"/>
            </a:lvl1pPr>
            <a:lvl2pPr lvl="1" algn="ctr">
              <a:spcBef>
                <a:spcPts val="0"/>
              </a:spcBef>
              <a:buSzPts val="23800"/>
              <a:buNone/>
              <a:defRPr sz="23800"/>
            </a:lvl2pPr>
            <a:lvl3pPr lvl="2" algn="ctr">
              <a:spcBef>
                <a:spcPts val="0"/>
              </a:spcBef>
              <a:buSzPts val="23800"/>
              <a:buNone/>
              <a:defRPr sz="23800"/>
            </a:lvl3pPr>
            <a:lvl4pPr lvl="3" algn="ctr">
              <a:spcBef>
                <a:spcPts val="0"/>
              </a:spcBef>
              <a:buSzPts val="23800"/>
              <a:buNone/>
              <a:defRPr sz="23800"/>
            </a:lvl4pPr>
            <a:lvl5pPr lvl="4" algn="ctr">
              <a:spcBef>
                <a:spcPts val="0"/>
              </a:spcBef>
              <a:buSzPts val="23800"/>
              <a:buNone/>
              <a:defRPr sz="23800"/>
            </a:lvl5pPr>
            <a:lvl6pPr lvl="5" algn="ctr">
              <a:spcBef>
                <a:spcPts val="0"/>
              </a:spcBef>
              <a:buSzPts val="23800"/>
              <a:buNone/>
              <a:defRPr sz="23800"/>
            </a:lvl6pPr>
            <a:lvl7pPr lvl="6" algn="ctr">
              <a:spcBef>
                <a:spcPts val="0"/>
              </a:spcBef>
              <a:buSzPts val="23800"/>
              <a:buNone/>
              <a:defRPr sz="23800"/>
            </a:lvl7pPr>
            <a:lvl8pPr lvl="7" algn="ctr">
              <a:spcBef>
                <a:spcPts val="0"/>
              </a:spcBef>
              <a:buSzPts val="23800"/>
              <a:buNone/>
              <a:defRPr sz="23800"/>
            </a:lvl8pPr>
            <a:lvl9pPr lvl="8" algn="ctr">
              <a:spcBef>
                <a:spcPts val="0"/>
              </a:spcBef>
              <a:buSzPts val="23800"/>
              <a:buNone/>
              <a:defRPr sz="23800"/>
            </a:lvl9pPr>
          </a:lstStyle>
          <a:p/>
        </p:txBody>
      </p:sp>
      <p:sp>
        <p:nvSpPr>
          <p:cNvPr id="11" name="Shape 11"/>
          <p:cNvSpPr txBox="1"/>
          <p:nvPr>
            <p:ph idx="1" type="subTitle"/>
          </p:nvPr>
        </p:nvSpPr>
        <p:spPr>
          <a:xfrm>
            <a:off x="1309140" y="15115333"/>
            <a:ext cx="35786400" cy="4227300"/>
          </a:xfrm>
          <a:prstGeom prst="rect">
            <a:avLst/>
          </a:prstGeom>
        </p:spPr>
        <p:txBody>
          <a:bodyPr anchorCtr="0" anchor="t" bIns="418525" lIns="418525" rIns="418525" wrap="square" tIns="418525"/>
          <a:lstStyle>
            <a:lvl1pPr lvl="0" algn="ctr">
              <a:lnSpc>
                <a:spcPct val="100000"/>
              </a:lnSpc>
              <a:spcBef>
                <a:spcPts val="0"/>
              </a:spcBef>
              <a:spcAft>
                <a:spcPts val="0"/>
              </a:spcAft>
              <a:buSzPts val="12800"/>
              <a:buNone/>
              <a:defRPr sz="12800"/>
            </a:lvl1pPr>
            <a:lvl2pPr lvl="1" algn="ctr">
              <a:lnSpc>
                <a:spcPct val="100000"/>
              </a:lnSpc>
              <a:spcBef>
                <a:spcPts val="0"/>
              </a:spcBef>
              <a:spcAft>
                <a:spcPts val="0"/>
              </a:spcAft>
              <a:buSzPts val="12800"/>
              <a:buNone/>
              <a:defRPr sz="12800"/>
            </a:lvl2pPr>
            <a:lvl3pPr lvl="2" algn="ctr">
              <a:lnSpc>
                <a:spcPct val="100000"/>
              </a:lnSpc>
              <a:spcBef>
                <a:spcPts val="0"/>
              </a:spcBef>
              <a:spcAft>
                <a:spcPts val="0"/>
              </a:spcAft>
              <a:buSzPts val="12800"/>
              <a:buNone/>
              <a:defRPr sz="12800"/>
            </a:lvl3pPr>
            <a:lvl4pPr lvl="3" algn="ctr">
              <a:lnSpc>
                <a:spcPct val="100000"/>
              </a:lnSpc>
              <a:spcBef>
                <a:spcPts val="0"/>
              </a:spcBef>
              <a:spcAft>
                <a:spcPts val="0"/>
              </a:spcAft>
              <a:buSzPts val="12800"/>
              <a:buNone/>
              <a:defRPr sz="12800"/>
            </a:lvl4pPr>
            <a:lvl5pPr lvl="4" algn="ctr">
              <a:lnSpc>
                <a:spcPct val="100000"/>
              </a:lnSpc>
              <a:spcBef>
                <a:spcPts val="0"/>
              </a:spcBef>
              <a:spcAft>
                <a:spcPts val="0"/>
              </a:spcAft>
              <a:buSzPts val="12800"/>
              <a:buNone/>
              <a:defRPr sz="12800"/>
            </a:lvl5pPr>
            <a:lvl6pPr lvl="5" algn="ctr">
              <a:lnSpc>
                <a:spcPct val="100000"/>
              </a:lnSpc>
              <a:spcBef>
                <a:spcPts val="0"/>
              </a:spcBef>
              <a:spcAft>
                <a:spcPts val="0"/>
              </a:spcAft>
              <a:buSzPts val="12800"/>
              <a:buNone/>
              <a:defRPr sz="12800"/>
            </a:lvl6pPr>
            <a:lvl7pPr lvl="6" algn="ctr">
              <a:lnSpc>
                <a:spcPct val="100000"/>
              </a:lnSpc>
              <a:spcBef>
                <a:spcPts val="0"/>
              </a:spcBef>
              <a:spcAft>
                <a:spcPts val="0"/>
              </a:spcAft>
              <a:buSzPts val="12800"/>
              <a:buNone/>
              <a:defRPr sz="12800"/>
            </a:lvl7pPr>
            <a:lvl8pPr lvl="7" algn="ctr">
              <a:lnSpc>
                <a:spcPct val="100000"/>
              </a:lnSpc>
              <a:spcBef>
                <a:spcPts val="0"/>
              </a:spcBef>
              <a:spcAft>
                <a:spcPts val="0"/>
              </a:spcAft>
              <a:buSzPts val="12800"/>
              <a:buNone/>
              <a:defRPr sz="12800"/>
            </a:lvl8pPr>
            <a:lvl9pPr lvl="8" algn="ctr">
              <a:lnSpc>
                <a:spcPct val="100000"/>
              </a:lnSpc>
              <a:spcBef>
                <a:spcPts val="0"/>
              </a:spcBef>
              <a:spcAft>
                <a:spcPts val="0"/>
              </a:spcAft>
              <a:buSzPts val="12800"/>
              <a:buNone/>
              <a:defRPr sz="12800"/>
            </a:lvl9pPr>
          </a:lstStyle>
          <a:p/>
        </p:txBody>
      </p:sp>
      <p:sp>
        <p:nvSpPr>
          <p:cNvPr id="12" name="Shape 12"/>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1309140" y="5899333"/>
            <a:ext cx="35786400" cy="10472100"/>
          </a:xfrm>
          <a:prstGeom prst="rect">
            <a:avLst/>
          </a:prstGeom>
        </p:spPr>
        <p:txBody>
          <a:bodyPr anchorCtr="0" anchor="b" bIns="418525" lIns="418525" rIns="418525" wrap="square" tIns="418525"/>
          <a:lstStyle>
            <a:lvl1pPr lvl="0" algn="ctr">
              <a:spcBef>
                <a:spcPts val="0"/>
              </a:spcBef>
              <a:buSzPts val="54900"/>
              <a:buNone/>
              <a:defRPr sz="54900"/>
            </a:lvl1pPr>
            <a:lvl2pPr lvl="1" algn="ctr">
              <a:spcBef>
                <a:spcPts val="0"/>
              </a:spcBef>
              <a:buSzPts val="54900"/>
              <a:buNone/>
              <a:defRPr sz="54900"/>
            </a:lvl2pPr>
            <a:lvl3pPr lvl="2" algn="ctr">
              <a:spcBef>
                <a:spcPts val="0"/>
              </a:spcBef>
              <a:buSzPts val="54900"/>
              <a:buNone/>
              <a:defRPr sz="54900"/>
            </a:lvl3pPr>
            <a:lvl4pPr lvl="3" algn="ctr">
              <a:spcBef>
                <a:spcPts val="0"/>
              </a:spcBef>
              <a:buSzPts val="54900"/>
              <a:buNone/>
              <a:defRPr sz="54900"/>
            </a:lvl4pPr>
            <a:lvl5pPr lvl="4" algn="ctr">
              <a:spcBef>
                <a:spcPts val="0"/>
              </a:spcBef>
              <a:buSzPts val="54900"/>
              <a:buNone/>
              <a:defRPr sz="54900"/>
            </a:lvl5pPr>
            <a:lvl6pPr lvl="5" algn="ctr">
              <a:spcBef>
                <a:spcPts val="0"/>
              </a:spcBef>
              <a:buSzPts val="54900"/>
              <a:buNone/>
              <a:defRPr sz="54900"/>
            </a:lvl6pPr>
            <a:lvl7pPr lvl="6" algn="ctr">
              <a:spcBef>
                <a:spcPts val="0"/>
              </a:spcBef>
              <a:buSzPts val="54900"/>
              <a:buNone/>
              <a:defRPr sz="54900"/>
            </a:lvl7pPr>
            <a:lvl8pPr lvl="7" algn="ctr">
              <a:spcBef>
                <a:spcPts val="0"/>
              </a:spcBef>
              <a:buSzPts val="54900"/>
              <a:buNone/>
              <a:defRPr sz="54900"/>
            </a:lvl8pPr>
            <a:lvl9pPr lvl="8" algn="ctr">
              <a:spcBef>
                <a:spcPts val="0"/>
              </a:spcBef>
              <a:buSzPts val="54900"/>
              <a:buNone/>
              <a:defRPr sz="54900"/>
            </a:lvl9pPr>
          </a:lstStyle>
          <a:p/>
        </p:txBody>
      </p:sp>
      <p:sp>
        <p:nvSpPr>
          <p:cNvPr id="46" name="Shape 46"/>
          <p:cNvSpPr txBox="1"/>
          <p:nvPr>
            <p:ph idx="1" type="body"/>
          </p:nvPr>
        </p:nvSpPr>
        <p:spPr>
          <a:xfrm>
            <a:off x="1309140" y="16811867"/>
            <a:ext cx="35786400" cy="6937500"/>
          </a:xfrm>
          <a:prstGeom prst="rect">
            <a:avLst/>
          </a:prstGeom>
        </p:spPr>
        <p:txBody>
          <a:bodyPr anchorCtr="0" anchor="t" bIns="418525" lIns="418525" rIns="418525" wrap="square" tIns="418525"/>
          <a:lstStyle>
            <a:lvl1pPr lvl="0" algn="ctr">
              <a:spcBef>
                <a:spcPts val="0"/>
              </a:spcBef>
              <a:buSzPts val="8200"/>
              <a:buChar char="●"/>
              <a:defRPr/>
            </a:lvl1pPr>
            <a:lvl2pPr lvl="1" algn="ctr">
              <a:spcBef>
                <a:spcPts val="0"/>
              </a:spcBef>
              <a:buSzPts val="6400"/>
              <a:buChar char="○"/>
              <a:defRPr/>
            </a:lvl2pPr>
            <a:lvl3pPr lvl="2" algn="ctr">
              <a:spcBef>
                <a:spcPts val="0"/>
              </a:spcBef>
              <a:buSzPts val="6400"/>
              <a:buChar char="■"/>
              <a:defRPr/>
            </a:lvl3pPr>
            <a:lvl4pPr lvl="3" algn="ctr">
              <a:spcBef>
                <a:spcPts val="0"/>
              </a:spcBef>
              <a:buSzPts val="6400"/>
              <a:buChar char="●"/>
              <a:defRPr/>
            </a:lvl4pPr>
            <a:lvl5pPr lvl="4" algn="ctr">
              <a:spcBef>
                <a:spcPts val="0"/>
              </a:spcBef>
              <a:buSzPts val="6400"/>
              <a:buChar char="○"/>
              <a:defRPr/>
            </a:lvl5pPr>
            <a:lvl6pPr lvl="5" algn="ctr">
              <a:spcBef>
                <a:spcPts val="0"/>
              </a:spcBef>
              <a:buSzPts val="6400"/>
              <a:buChar char="■"/>
              <a:defRPr/>
            </a:lvl6pPr>
            <a:lvl7pPr lvl="6" algn="ctr">
              <a:spcBef>
                <a:spcPts val="0"/>
              </a:spcBef>
              <a:buSzPts val="6400"/>
              <a:buChar char="●"/>
              <a:defRPr/>
            </a:lvl7pPr>
            <a:lvl8pPr lvl="7" algn="ctr">
              <a:spcBef>
                <a:spcPts val="0"/>
              </a:spcBef>
              <a:buSzPts val="6400"/>
              <a:buChar char="○"/>
              <a:defRPr/>
            </a:lvl8pPr>
            <a:lvl9pPr lvl="8" algn="ctr">
              <a:spcBef>
                <a:spcPts val="0"/>
              </a:spcBef>
              <a:buSzPts val="6400"/>
              <a:buChar char="■"/>
              <a:defRPr/>
            </a:lvl9pPr>
          </a:lstStyle>
          <a:p/>
        </p:txBody>
      </p:sp>
      <p:sp>
        <p:nvSpPr>
          <p:cNvPr id="47" name="Shape 47"/>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1309140" y="11471200"/>
            <a:ext cx="35786400" cy="4489500"/>
          </a:xfrm>
          <a:prstGeom prst="rect">
            <a:avLst/>
          </a:prstGeom>
        </p:spPr>
        <p:txBody>
          <a:bodyPr anchorCtr="0" anchor="ctr" bIns="418525" lIns="418525" rIns="418525" wrap="square" tIns="418525"/>
          <a:lstStyle>
            <a:lvl1pPr lvl="0" algn="ctr">
              <a:spcBef>
                <a:spcPts val="0"/>
              </a:spcBef>
              <a:buSzPts val="16500"/>
              <a:buNone/>
              <a:defRPr sz="16500"/>
            </a:lvl1pPr>
            <a:lvl2pPr lvl="1" algn="ctr">
              <a:spcBef>
                <a:spcPts val="0"/>
              </a:spcBef>
              <a:buSzPts val="16500"/>
              <a:buNone/>
              <a:defRPr sz="16500"/>
            </a:lvl2pPr>
            <a:lvl3pPr lvl="2" algn="ctr">
              <a:spcBef>
                <a:spcPts val="0"/>
              </a:spcBef>
              <a:buSzPts val="16500"/>
              <a:buNone/>
              <a:defRPr sz="16500"/>
            </a:lvl3pPr>
            <a:lvl4pPr lvl="3" algn="ctr">
              <a:spcBef>
                <a:spcPts val="0"/>
              </a:spcBef>
              <a:buSzPts val="16500"/>
              <a:buNone/>
              <a:defRPr sz="16500"/>
            </a:lvl4pPr>
            <a:lvl5pPr lvl="4" algn="ctr">
              <a:spcBef>
                <a:spcPts val="0"/>
              </a:spcBef>
              <a:buSzPts val="16500"/>
              <a:buNone/>
              <a:defRPr sz="16500"/>
            </a:lvl5pPr>
            <a:lvl6pPr lvl="5" algn="ctr">
              <a:spcBef>
                <a:spcPts val="0"/>
              </a:spcBef>
              <a:buSzPts val="16500"/>
              <a:buNone/>
              <a:defRPr sz="16500"/>
            </a:lvl6pPr>
            <a:lvl7pPr lvl="6" algn="ctr">
              <a:spcBef>
                <a:spcPts val="0"/>
              </a:spcBef>
              <a:buSzPts val="16500"/>
              <a:buNone/>
              <a:defRPr sz="16500"/>
            </a:lvl7pPr>
            <a:lvl8pPr lvl="7" algn="ctr">
              <a:spcBef>
                <a:spcPts val="0"/>
              </a:spcBef>
              <a:buSzPts val="16500"/>
              <a:buNone/>
              <a:defRPr sz="16500"/>
            </a:lvl8pPr>
            <a:lvl9pPr lvl="8" algn="ctr">
              <a:spcBef>
                <a:spcPts val="0"/>
              </a:spcBef>
              <a:buSzPts val="16500"/>
              <a:buNone/>
              <a:defRPr sz="16500"/>
            </a:lvl9pPr>
          </a:lstStyle>
          <a:p/>
        </p:txBody>
      </p:sp>
      <p:sp>
        <p:nvSpPr>
          <p:cNvPr id="15" name="Shape 15"/>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1309140" y="2373467"/>
            <a:ext cx="35786400" cy="3054300"/>
          </a:xfrm>
          <a:prstGeom prst="rect">
            <a:avLst/>
          </a:prstGeom>
        </p:spPr>
        <p:txBody>
          <a:bodyPr anchorCtr="0" anchor="t" bIns="418525" lIns="418525" rIns="418525" wrap="square" tIns="418525"/>
          <a:lstStyle>
            <a:lvl1pPr lvl="0">
              <a:spcBef>
                <a:spcPts val="0"/>
              </a:spcBef>
              <a:buSzPts val="12800"/>
              <a:buNone/>
              <a:defRPr/>
            </a:lvl1pPr>
            <a:lvl2pPr lvl="1">
              <a:spcBef>
                <a:spcPts val="0"/>
              </a:spcBef>
              <a:buSzPts val="12800"/>
              <a:buNone/>
              <a:defRPr/>
            </a:lvl2pPr>
            <a:lvl3pPr lvl="2">
              <a:spcBef>
                <a:spcPts val="0"/>
              </a:spcBef>
              <a:buSzPts val="12800"/>
              <a:buNone/>
              <a:defRPr/>
            </a:lvl3pPr>
            <a:lvl4pPr lvl="3">
              <a:spcBef>
                <a:spcPts val="0"/>
              </a:spcBef>
              <a:buSzPts val="12800"/>
              <a:buNone/>
              <a:defRPr/>
            </a:lvl4pPr>
            <a:lvl5pPr lvl="4">
              <a:spcBef>
                <a:spcPts val="0"/>
              </a:spcBef>
              <a:buSzPts val="12800"/>
              <a:buNone/>
              <a:defRPr/>
            </a:lvl5pPr>
            <a:lvl6pPr lvl="5">
              <a:spcBef>
                <a:spcPts val="0"/>
              </a:spcBef>
              <a:buSzPts val="12800"/>
              <a:buNone/>
              <a:defRPr/>
            </a:lvl6pPr>
            <a:lvl7pPr lvl="6">
              <a:spcBef>
                <a:spcPts val="0"/>
              </a:spcBef>
              <a:buSzPts val="12800"/>
              <a:buNone/>
              <a:defRPr/>
            </a:lvl7pPr>
            <a:lvl8pPr lvl="7">
              <a:spcBef>
                <a:spcPts val="0"/>
              </a:spcBef>
              <a:buSzPts val="12800"/>
              <a:buNone/>
              <a:defRPr/>
            </a:lvl8pPr>
            <a:lvl9pPr lvl="8">
              <a:spcBef>
                <a:spcPts val="0"/>
              </a:spcBef>
              <a:buSzPts val="12800"/>
              <a:buNone/>
              <a:defRPr/>
            </a:lvl9pPr>
          </a:lstStyle>
          <a:p/>
        </p:txBody>
      </p:sp>
      <p:sp>
        <p:nvSpPr>
          <p:cNvPr id="18" name="Shape 18"/>
          <p:cNvSpPr txBox="1"/>
          <p:nvPr>
            <p:ph idx="1" type="body"/>
          </p:nvPr>
        </p:nvSpPr>
        <p:spPr>
          <a:xfrm>
            <a:off x="1309140" y="6146533"/>
            <a:ext cx="35786400" cy="18220800"/>
          </a:xfrm>
          <a:prstGeom prst="rect">
            <a:avLst/>
          </a:prstGeom>
        </p:spPr>
        <p:txBody>
          <a:bodyPr anchorCtr="0" anchor="t" bIns="418525" lIns="418525" rIns="418525" wrap="square" tIns="418525"/>
          <a:lstStyle>
            <a:lvl1pPr lvl="0">
              <a:spcBef>
                <a:spcPts val="0"/>
              </a:spcBef>
              <a:buSzPts val="8200"/>
              <a:buChar char="●"/>
              <a:defRPr/>
            </a:lvl1pPr>
            <a:lvl2pPr lvl="1">
              <a:spcBef>
                <a:spcPts val="0"/>
              </a:spcBef>
              <a:buSzPts val="6400"/>
              <a:buChar char="○"/>
              <a:defRPr/>
            </a:lvl2pPr>
            <a:lvl3pPr lvl="2">
              <a:spcBef>
                <a:spcPts val="0"/>
              </a:spcBef>
              <a:buSzPts val="6400"/>
              <a:buChar char="■"/>
              <a:defRPr/>
            </a:lvl3pPr>
            <a:lvl4pPr lvl="3">
              <a:spcBef>
                <a:spcPts val="0"/>
              </a:spcBef>
              <a:buSzPts val="6400"/>
              <a:buChar char="●"/>
              <a:defRPr/>
            </a:lvl4pPr>
            <a:lvl5pPr lvl="4">
              <a:spcBef>
                <a:spcPts val="0"/>
              </a:spcBef>
              <a:buSzPts val="6400"/>
              <a:buChar char="○"/>
              <a:defRPr/>
            </a:lvl5pPr>
            <a:lvl6pPr lvl="5">
              <a:spcBef>
                <a:spcPts val="0"/>
              </a:spcBef>
              <a:buSzPts val="6400"/>
              <a:buChar char="■"/>
              <a:defRPr/>
            </a:lvl6pPr>
            <a:lvl7pPr lvl="6">
              <a:spcBef>
                <a:spcPts val="0"/>
              </a:spcBef>
              <a:buSzPts val="6400"/>
              <a:buChar char="●"/>
              <a:defRPr/>
            </a:lvl7pPr>
            <a:lvl8pPr lvl="7">
              <a:spcBef>
                <a:spcPts val="0"/>
              </a:spcBef>
              <a:buSzPts val="6400"/>
              <a:buChar char="○"/>
              <a:defRPr/>
            </a:lvl8pPr>
            <a:lvl9pPr lvl="8">
              <a:spcBef>
                <a:spcPts val="0"/>
              </a:spcBef>
              <a:buSzPts val="6400"/>
              <a:buChar char="■"/>
              <a:defRPr/>
            </a:lvl9pPr>
          </a:lstStyle>
          <a:p/>
        </p:txBody>
      </p:sp>
      <p:sp>
        <p:nvSpPr>
          <p:cNvPr id="19" name="Shape 19"/>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1309140" y="2373467"/>
            <a:ext cx="35786400" cy="3054300"/>
          </a:xfrm>
          <a:prstGeom prst="rect">
            <a:avLst/>
          </a:prstGeom>
        </p:spPr>
        <p:txBody>
          <a:bodyPr anchorCtr="0" anchor="t" bIns="418525" lIns="418525" rIns="418525" wrap="square" tIns="418525"/>
          <a:lstStyle>
            <a:lvl1pPr lvl="0">
              <a:spcBef>
                <a:spcPts val="0"/>
              </a:spcBef>
              <a:buSzPts val="12800"/>
              <a:buNone/>
              <a:defRPr/>
            </a:lvl1pPr>
            <a:lvl2pPr lvl="1">
              <a:spcBef>
                <a:spcPts val="0"/>
              </a:spcBef>
              <a:buSzPts val="12800"/>
              <a:buNone/>
              <a:defRPr/>
            </a:lvl2pPr>
            <a:lvl3pPr lvl="2">
              <a:spcBef>
                <a:spcPts val="0"/>
              </a:spcBef>
              <a:buSzPts val="12800"/>
              <a:buNone/>
              <a:defRPr/>
            </a:lvl3pPr>
            <a:lvl4pPr lvl="3">
              <a:spcBef>
                <a:spcPts val="0"/>
              </a:spcBef>
              <a:buSzPts val="12800"/>
              <a:buNone/>
              <a:defRPr/>
            </a:lvl4pPr>
            <a:lvl5pPr lvl="4">
              <a:spcBef>
                <a:spcPts val="0"/>
              </a:spcBef>
              <a:buSzPts val="12800"/>
              <a:buNone/>
              <a:defRPr/>
            </a:lvl5pPr>
            <a:lvl6pPr lvl="5">
              <a:spcBef>
                <a:spcPts val="0"/>
              </a:spcBef>
              <a:buSzPts val="12800"/>
              <a:buNone/>
              <a:defRPr/>
            </a:lvl6pPr>
            <a:lvl7pPr lvl="6">
              <a:spcBef>
                <a:spcPts val="0"/>
              </a:spcBef>
              <a:buSzPts val="12800"/>
              <a:buNone/>
              <a:defRPr/>
            </a:lvl7pPr>
            <a:lvl8pPr lvl="7">
              <a:spcBef>
                <a:spcPts val="0"/>
              </a:spcBef>
              <a:buSzPts val="12800"/>
              <a:buNone/>
              <a:defRPr/>
            </a:lvl8pPr>
            <a:lvl9pPr lvl="8">
              <a:spcBef>
                <a:spcPts val="0"/>
              </a:spcBef>
              <a:buSzPts val="12800"/>
              <a:buNone/>
              <a:defRPr/>
            </a:lvl9pPr>
          </a:lstStyle>
          <a:p/>
        </p:txBody>
      </p:sp>
      <p:sp>
        <p:nvSpPr>
          <p:cNvPr id="22" name="Shape 22"/>
          <p:cNvSpPr txBox="1"/>
          <p:nvPr>
            <p:ph idx="1" type="body"/>
          </p:nvPr>
        </p:nvSpPr>
        <p:spPr>
          <a:xfrm>
            <a:off x="1309140" y="6146533"/>
            <a:ext cx="16799700" cy="18220800"/>
          </a:xfrm>
          <a:prstGeom prst="rect">
            <a:avLst/>
          </a:prstGeom>
        </p:spPr>
        <p:txBody>
          <a:bodyPr anchorCtr="0" anchor="t" bIns="418525" lIns="418525" rIns="418525" wrap="square" tIns="418525"/>
          <a:lstStyle>
            <a:lvl1pPr lvl="0">
              <a:spcBef>
                <a:spcPts val="0"/>
              </a:spcBef>
              <a:buSzPts val="6400"/>
              <a:buChar char="●"/>
              <a:defRPr sz="6400"/>
            </a:lvl1pPr>
            <a:lvl2pPr lvl="1">
              <a:spcBef>
                <a:spcPts val="0"/>
              </a:spcBef>
              <a:buSzPts val="5500"/>
              <a:buChar char="○"/>
              <a:defRPr sz="5500"/>
            </a:lvl2pPr>
            <a:lvl3pPr lvl="2">
              <a:spcBef>
                <a:spcPts val="0"/>
              </a:spcBef>
              <a:buSzPts val="5500"/>
              <a:buChar char="■"/>
              <a:defRPr sz="5500"/>
            </a:lvl3pPr>
            <a:lvl4pPr lvl="3">
              <a:spcBef>
                <a:spcPts val="0"/>
              </a:spcBef>
              <a:buSzPts val="5500"/>
              <a:buChar char="●"/>
              <a:defRPr sz="5500"/>
            </a:lvl4pPr>
            <a:lvl5pPr lvl="4">
              <a:spcBef>
                <a:spcPts val="0"/>
              </a:spcBef>
              <a:buSzPts val="5500"/>
              <a:buChar char="○"/>
              <a:defRPr sz="5500"/>
            </a:lvl5pPr>
            <a:lvl6pPr lvl="5">
              <a:spcBef>
                <a:spcPts val="0"/>
              </a:spcBef>
              <a:buSzPts val="5500"/>
              <a:buChar char="■"/>
              <a:defRPr sz="5500"/>
            </a:lvl6pPr>
            <a:lvl7pPr lvl="6">
              <a:spcBef>
                <a:spcPts val="0"/>
              </a:spcBef>
              <a:buSzPts val="5500"/>
              <a:buChar char="●"/>
              <a:defRPr sz="5500"/>
            </a:lvl7pPr>
            <a:lvl8pPr lvl="7">
              <a:spcBef>
                <a:spcPts val="0"/>
              </a:spcBef>
              <a:buSzPts val="5500"/>
              <a:buChar char="○"/>
              <a:defRPr sz="5500"/>
            </a:lvl8pPr>
            <a:lvl9pPr lvl="8">
              <a:spcBef>
                <a:spcPts val="0"/>
              </a:spcBef>
              <a:buSzPts val="5500"/>
              <a:buChar char="■"/>
              <a:defRPr sz="5500"/>
            </a:lvl9pPr>
          </a:lstStyle>
          <a:p/>
        </p:txBody>
      </p:sp>
      <p:sp>
        <p:nvSpPr>
          <p:cNvPr id="23" name="Shape 23"/>
          <p:cNvSpPr txBox="1"/>
          <p:nvPr>
            <p:ph idx="2" type="body"/>
          </p:nvPr>
        </p:nvSpPr>
        <p:spPr>
          <a:xfrm>
            <a:off x="20296080" y="6146533"/>
            <a:ext cx="16799700" cy="18220800"/>
          </a:xfrm>
          <a:prstGeom prst="rect">
            <a:avLst/>
          </a:prstGeom>
        </p:spPr>
        <p:txBody>
          <a:bodyPr anchorCtr="0" anchor="t" bIns="418525" lIns="418525" rIns="418525" wrap="square" tIns="418525"/>
          <a:lstStyle>
            <a:lvl1pPr lvl="0">
              <a:spcBef>
                <a:spcPts val="0"/>
              </a:spcBef>
              <a:buSzPts val="6400"/>
              <a:buChar char="●"/>
              <a:defRPr sz="6400"/>
            </a:lvl1pPr>
            <a:lvl2pPr lvl="1">
              <a:spcBef>
                <a:spcPts val="0"/>
              </a:spcBef>
              <a:buSzPts val="5500"/>
              <a:buChar char="○"/>
              <a:defRPr sz="5500"/>
            </a:lvl2pPr>
            <a:lvl3pPr lvl="2">
              <a:spcBef>
                <a:spcPts val="0"/>
              </a:spcBef>
              <a:buSzPts val="5500"/>
              <a:buChar char="■"/>
              <a:defRPr sz="5500"/>
            </a:lvl3pPr>
            <a:lvl4pPr lvl="3">
              <a:spcBef>
                <a:spcPts val="0"/>
              </a:spcBef>
              <a:buSzPts val="5500"/>
              <a:buChar char="●"/>
              <a:defRPr sz="5500"/>
            </a:lvl4pPr>
            <a:lvl5pPr lvl="4">
              <a:spcBef>
                <a:spcPts val="0"/>
              </a:spcBef>
              <a:buSzPts val="5500"/>
              <a:buChar char="○"/>
              <a:defRPr sz="5500"/>
            </a:lvl5pPr>
            <a:lvl6pPr lvl="5">
              <a:spcBef>
                <a:spcPts val="0"/>
              </a:spcBef>
              <a:buSzPts val="5500"/>
              <a:buChar char="■"/>
              <a:defRPr sz="5500"/>
            </a:lvl6pPr>
            <a:lvl7pPr lvl="6">
              <a:spcBef>
                <a:spcPts val="0"/>
              </a:spcBef>
              <a:buSzPts val="5500"/>
              <a:buChar char="●"/>
              <a:defRPr sz="5500"/>
            </a:lvl7pPr>
            <a:lvl8pPr lvl="7">
              <a:spcBef>
                <a:spcPts val="0"/>
              </a:spcBef>
              <a:buSzPts val="5500"/>
              <a:buChar char="○"/>
              <a:defRPr sz="5500"/>
            </a:lvl8pPr>
            <a:lvl9pPr lvl="8">
              <a:spcBef>
                <a:spcPts val="0"/>
              </a:spcBef>
              <a:buSzPts val="5500"/>
              <a:buChar char="■"/>
              <a:defRPr sz="5500"/>
            </a:lvl9pPr>
          </a:lstStyle>
          <a:p/>
        </p:txBody>
      </p:sp>
      <p:sp>
        <p:nvSpPr>
          <p:cNvPr id="24" name="Shape 24"/>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1309140" y="2373467"/>
            <a:ext cx="35786400" cy="3054300"/>
          </a:xfrm>
          <a:prstGeom prst="rect">
            <a:avLst/>
          </a:prstGeom>
        </p:spPr>
        <p:txBody>
          <a:bodyPr anchorCtr="0" anchor="t" bIns="418525" lIns="418525" rIns="418525" wrap="square" tIns="418525"/>
          <a:lstStyle>
            <a:lvl1pPr lvl="0">
              <a:spcBef>
                <a:spcPts val="0"/>
              </a:spcBef>
              <a:buSzPts val="12800"/>
              <a:buNone/>
              <a:defRPr/>
            </a:lvl1pPr>
            <a:lvl2pPr lvl="1">
              <a:spcBef>
                <a:spcPts val="0"/>
              </a:spcBef>
              <a:buSzPts val="12800"/>
              <a:buNone/>
              <a:defRPr/>
            </a:lvl2pPr>
            <a:lvl3pPr lvl="2">
              <a:spcBef>
                <a:spcPts val="0"/>
              </a:spcBef>
              <a:buSzPts val="12800"/>
              <a:buNone/>
              <a:defRPr/>
            </a:lvl3pPr>
            <a:lvl4pPr lvl="3">
              <a:spcBef>
                <a:spcPts val="0"/>
              </a:spcBef>
              <a:buSzPts val="12800"/>
              <a:buNone/>
              <a:defRPr/>
            </a:lvl4pPr>
            <a:lvl5pPr lvl="4">
              <a:spcBef>
                <a:spcPts val="0"/>
              </a:spcBef>
              <a:buSzPts val="12800"/>
              <a:buNone/>
              <a:defRPr/>
            </a:lvl5pPr>
            <a:lvl6pPr lvl="5">
              <a:spcBef>
                <a:spcPts val="0"/>
              </a:spcBef>
              <a:buSzPts val="12800"/>
              <a:buNone/>
              <a:defRPr/>
            </a:lvl6pPr>
            <a:lvl7pPr lvl="6">
              <a:spcBef>
                <a:spcPts val="0"/>
              </a:spcBef>
              <a:buSzPts val="12800"/>
              <a:buNone/>
              <a:defRPr/>
            </a:lvl7pPr>
            <a:lvl8pPr lvl="7">
              <a:spcBef>
                <a:spcPts val="0"/>
              </a:spcBef>
              <a:buSzPts val="12800"/>
              <a:buNone/>
              <a:defRPr/>
            </a:lvl8pPr>
            <a:lvl9pPr lvl="8">
              <a:spcBef>
                <a:spcPts val="0"/>
              </a:spcBef>
              <a:buSzPts val="12800"/>
              <a:buNone/>
              <a:defRPr/>
            </a:lvl9pPr>
          </a:lstStyle>
          <a:p/>
        </p:txBody>
      </p:sp>
      <p:sp>
        <p:nvSpPr>
          <p:cNvPr id="27" name="Shape 27"/>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1309140" y="2963200"/>
            <a:ext cx="11793600" cy="4030500"/>
          </a:xfrm>
          <a:prstGeom prst="rect">
            <a:avLst/>
          </a:prstGeom>
        </p:spPr>
        <p:txBody>
          <a:bodyPr anchorCtr="0" anchor="b" bIns="418525" lIns="418525" rIns="418525" wrap="square" tIns="418525"/>
          <a:lstStyle>
            <a:lvl1pPr lvl="0">
              <a:spcBef>
                <a:spcPts val="0"/>
              </a:spcBef>
              <a:buSzPts val="11000"/>
              <a:buNone/>
              <a:defRPr sz="11000"/>
            </a:lvl1pPr>
            <a:lvl2pPr lvl="1">
              <a:spcBef>
                <a:spcPts val="0"/>
              </a:spcBef>
              <a:buSzPts val="11000"/>
              <a:buNone/>
              <a:defRPr sz="11000"/>
            </a:lvl2pPr>
            <a:lvl3pPr lvl="2">
              <a:spcBef>
                <a:spcPts val="0"/>
              </a:spcBef>
              <a:buSzPts val="11000"/>
              <a:buNone/>
              <a:defRPr sz="11000"/>
            </a:lvl3pPr>
            <a:lvl4pPr lvl="3">
              <a:spcBef>
                <a:spcPts val="0"/>
              </a:spcBef>
              <a:buSzPts val="11000"/>
              <a:buNone/>
              <a:defRPr sz="11000"/>
            </a:lvl4pPr>
            <a:lvl5pPr lvl="4">
              <a:spcBef>
                <a:spcPts val="0"/>
              </a:spcBef>
              <a:buSzPts val="11000"/>
              <a:buNone/>
              <a:defRPr sz="11000"/>
            </a:lvl5pPr>
            <a:lvl6pPr lvl="5">
              <a:spcBef>
                <a:spcPts val="0"/>
              </a:spcBef>
              <a:buSzPts val="11000"/>
              <a:buNone/>
              <a:defRPr sz="11000"/>
            </a:lvl6pPr>
            <a:lvl7pPr lvl="6">
              <a:spcBef>
                <a:spcPts val="0"/>
              </a:spcBef>
              <a:buSzPts val="11000"/>
              <a:buNone/>
              <a:defRPr sz="11000"/>
            </a:lvl7pPr>
            <a:lvl8pPr lvl="7">
              <a:spcBef>
                <a:spcPts val="0"/>
              </a:spcBef>
              <a:buSzPts val="11000"/>
              <a:buNone/>
              <a:defRPr sz="11000"/>
            </a:lvl8pPr>
            <a:lvl9pPr lvl="8">
              <a:spcBef>
                <a:spcPts val="0"/>
              </a:spcBef>
              <a:buSzPts val="11000"/>
              <a:buNone/>
              <a:defRPr sz="11000"/>
            </a:lvl9pPr>
          </a:lstStyle>
          <a:p/>
        </p:txBody>
      </p:sp>
      <p:sp>
        <p:nvSpPr>
          <p:cNvPr id="30" name="Shape 30"/>
          <p:cNvSpPr txBox="1"/>
          <p:nvPr>
            <p:ph idx="1" type="body"/>
          </p:nvPr>
        </p:nvSpPr>
        <p:spPr>
          <a:xfrm>
            <a:off x="1309140" y="7411200"/>
            <a:ext cx="11793600" cy="16956900"/>
          </a:xfrm>
          <a:prstGeom prst="rect">
            <a:avLst/>
          </a:prstGeom>
        </p:spPr>
        <p:txBody>
          <a:bodyPr anchorCtr="0" anchor="t" bIns="418525" lIns="418525" rIns="418525" wrap="square" tIns="418525"/>
          <a:lstStyle>
            <a:lvl1pPr lvl="0">
              <a:spcBef>
                <a:spcPts val="0"/>
              </a:spcBef>
              <a:buSzPts val="5500"/>
              <a:buChar char="●"/>
              <a:defRPr sz="5500"/>
            </a:lvl1pPr>
            <a:lvl2pPr lvl="1">
              <a:spcBef>
                <a:spcPts val="0"/>
              </a:spcBef>
              <a:buSzPts val="5500"/>
              <a:buChar char="○"/>
              <a:defRPr sz="5500"/>
            </a:lvl2pPr>
            <a:lvl3pPr lvl="2">
              <a:spcBef>
                <a:spcPts val="0"/>
              </a:spcBef>
              <a:buSzPts val="5500"/>
              <a:buChar char="■"/>
              <a:defRPr sz="5500"/>
            </a:lvl3pPr>
            <a:lvl4pPr lvl="3">
              <a:spcBef>
                <a:spcPts val="0"/>
              </a:spcBef>
              <a:buSzPts val="5500"/>
              <a:buChar char="●"/>
              <a:defRPr sz="5500"/>
            </a:lvl4pPr>
            <a:lvl5pPr lvl="4">
              <a:spcBef>
                <a:spcPts val="0"/>
              </a:spcBef>
              <a:buSzPts val="5500"/>
              <a:buChar char="○"/>
              <a:defRPr sz="5500"/>
            </a:lvl5pPr>
            <a:lvl6pPr lvl="5">
              <a:spcBef>
                <a:spcPts val="0"/>
              </a:spcBef>
              <a:buSzPts val="5500"/>
              <a:buChar char="■"/>
              <a:defRPr sz="5500"/>
            </a:lvl6pPr>
            <a:lvl7pPr lvl="6">
              <a:spcBef>
                <a:spcPts val="0"/>
              </a:spcBef>
              <a:buSzPts val="5500"/>
              <a:buChar char="●"/>
              <a:defRPr sz="5500"/>
            </a:lvl7pPr>
            <a:lvl8pPr lvl="7">
              <a:spcBef>
                <a:spcPts val="0"/>
              </a:spcBef>
              <a:buSzPts val="5500"/>
              <a:buChar char="○"/>
              <a:defRPr sz="5500"/>
            </a:lvl8pPr>
            <a:lvl9pPr lvl="8">
              <a:spcBef>
                <a:spcPts val="0"/>
              </a:spcBef>
              <a:buSzPts val="5500"/>
              <a:buChar char="■"/>
              <a:defRPr sz="5500"/>
            </a:lvl9pPr>
          </a:lstStyle>
          <a:p/>
        </p:txBody>
      </p:sp>
      <p:sp>
        <p:nvSpPr>
          <p:cNvPr id="31" name="Shape 31"/>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2059050" y="2400800"/>
            <a:ext cx="26744700" cy="21817500"/>
          </a:xfrm>
          <a:prstGeom prst="rect">
            <a:avLst/>
          </a:prstGeom>
        </p:spPr>
        <p:txBody>
          <a:bodyPr anchorCtr="0" anchor="ctr" bIns="418525" lIns="418525" rIns="418525" wrap="square" tIns="418525"/>
          <a:lstStyle>
            <a:lvl1pPr lvl="0">
              <a:spcBef>
                <a:spcPts val="0"/>
              </a:spcBef>
              <a:buSzPts val="22000"/>
              <a:buNone/>
              <a:defRPr sz="22000"/>
            </a:lvl1pPr>
            <a:lvl2pPr lvl="1">
              <a:spcBef>
                <a:spcPts val="0"/>
              </a:spcBef>
              <a:buSzPts val="22000"/>
              <a:buNone/>
              <a:defRPr sz="22000"/>
            </a:lvl2pPr>
            <a:lvl3pPr lvl="2">
              <a:spcBef>
                <a:spcPts val="0"/>
              </a:spcBef>
              <a:buSzPts val="22000"/>
              <a:buNone/>
              <a:defRPr sz="22000"/>
            </a:lvl3pPr>
            <a:lvl4pPr lvl="3">
              <a:spcBef>
                <a:spcPts val="0"/>
              </a:spcBef>
              <a:buSzPts val="22000"/>
              <a:buNone/>
              <a:defRPr sz="22000"/>
            </a:lvl4pPr>
            <a:lvl5pPr lvl="4">
              <a:spcBef>
                <a:spcPts val="0"/>
              </a:spcBef>
              <a:buSzPts val="22000"/>
              <a:buNone/>
              <a:defRPr sz="22000"/>
            </a:lvl5pPr>
            <a:lvl6pPr lvl="5">
              <a:spcBef>
                <a:spcPts val="0"/>
              </a:spcBef>
              <a:buSzPts val="22000"/>
              <a:buNone/>
              <a:defRPr sz="22000"/>
            </a:lvl6pPr>
            <a:lvl7pPr lvl="6">
              <a:spcBef>
                <a:spcPts val="0"/>
              </a:spcBef>
              <a:buSzPts val="22000"/>
              <a:buNone/>
              <a:defRPr sz="22000"/>
            </a:lvl7pPr>
            <a:lvl8pPr lvl="7">
              <a:spcBef>
                <a:spcPts val="0"/>
              </a:spcBef>
              <a:buSzPts val="22000"/>
              <a:buNone/>
              <a:defRPr sz="22000"/>
            </a:lvl8pPr>
            <a:lvl9pPr lvl="8">
              <a:spcBef>
                <a:spcPts val="0"/>
              </a:spcBef>
              <a:buSzPts val="22000"/>
              <a:buNone/>
              <a:defRPr sz="22000"/>
            </a:lvl9pPr>
          </a:lstStyle>
          <a:p/>
        </p:txBody>
      </p:sp>
      <p:sp>
        <p:nvSpPr>
          <p:cNvPr id="34" name="Shape 34"/>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19202400" y="-667"/>
            <a:ext cx="19202400" cy="27432000"/>
          </a:xfrm>
          <a:prstGeom prst="rect">
            <a:avLst/>
          </a:prstGeom>
          <a:solidFill>
            <a:schemeClr val="lt2"/>
          </a:solidFill>
          <a:ln>
            <a:noFill/>
          </a:ln>
        </p:spPr>
        <p:txBody>
          <a:bodyPr anchorCtr="0" anchor="ctr" bIns="418525" lIns="418525" rIns="418525" wrap="square" tIns="418525">
            <a:noAutofit/>
          </a:bodyPr>
          <a:lstStyle/>
          <a:p>
            <a:pPr indent="0" lvl="0" marL="0">
              <a:spcBef>
                <a:spcPts val="0"/>
              </a:spcBef>
              <a:buNone/>
            </a:pPr>
            <a:r>
              <a:t/>
            </a:r>
            <a:endParaRPr/>
          </a:p>
        </p:txBody>
      </p:sp>
      <p:sp>
        <p:nvSpPr>
          <p:cNvPr id="37" name="Shape 37"/>
          <p:cNvSpPr txBox="1"/>
          <p:nvPr>
            <p:ph type="title"/>
          </p:nvPr>
        </p:nvSpPr>
        <p:spPr>
          <a:xfrm>
            <a:off x="1115100" y="6576933"/>
            <a:ext cx="16989900" cy="7905600"/>
          </a:xfrm>
          <a:prstGeom prst="rect">
            <a:avLst/>
          </a:prstGeom>
        </p:spPr>
        <p:txBody>
          <a:bodyPr anchorCtr="0" anchor="b" bIns="418525" lIns="418525" rIns="418525" wrap="square" tIns="418525"/>
          <a:lstStyle>
            <a:lvl1pPr lvl="0" algn="ctr">
              <a:spcBef>
                <a:spcPts val="0"/>
              </a:spcBef>
              <a:buSzPts val="19200"/>
              <a:buNone/>
              <a:defRPr sz="19200"/>
            </a:lvl1pPr>
            <a:lvl2pPr lvl="1" algn="ctr">
              <a:spcBef>
                <a:spcPts val="0"/>
              </a:spcBef>
              <a:buSzPts val="19200"/>
              <a:buNone/>
              <a:defRPr sz="19200"/>
            </a:lvl2pPr>
            <a:lvl3pPr lvl="2" algn="ctr">
              <a:spcBef>
                <a:spcPts val="0"/>
              </a:spcBef>
              <a:buSzPts val="19200"/>
              <a:buNone/>
              <a:defRPr sz="19200"/>
            </a:lvl3pPr>
            <a:lvl4pPr lvl="3" algn="ctr">
              <a:spcBef>
                <a:spcPts val="0"/>
              </a:spcBef>
              <a:buSzPts val="19200"/>
              <a:buNone/>
              <a:defRPr sz="19200"/>
            </a:lvl4pPr>
            <a:lvl5pPr lvl="4" algn="ctr">
              <a:spcBef>
                <a:spcPts val="0"/>
              </a:spcBef>
              <a:buSzPts val="19200"/>
              <a:buNone/>
              <a:defRPr sz="19200"/>
            </a:lvl5pPr>
            <a:lvl6pPr lvl="5" algn="ctr">
              <a:spcBef>
                <a:spcPts val="0"/>
              </a:spcBef>
              <a:buSzPts val="19200"/>
              <a:buNone/>
              <a:defRPr sz="19200"/>
            </a:lvl6pPr>
            <a:lvl7pPr lvl="6" algn="ctr">
              <a:spcBef>
                <a:spcPts val="0"/>
              </a:spcBef>
              <a:buSzPts val="19200"/>
              <a:buNone/>
              <a:defRPr sz="19200"/>
            </a:lvl7pPr>
            <a:lvl8pPr lvl="7" algn="ctr">
              <a:spcBef>
                <a:spcPts val="0"/>
              </a:spcBef>
              <a:buSzPts val="19200"/>
              <a:buNone/>
              <a:defRPr sz="19200"/>
            </a:lvl8pPr>
            <a:lvl9pPr lvl="8" algn="ctr">
              <a:spcBef>
                <a:spcPts val="0"/>
              </a:spcBef>
              <a:buSzPts val="19200"/>
              <a:buNone/>
              <a:defRPr sz="19200"/>
            </a:lvl9pPr>
          </a:lstStyle>
          <a:p/>
        </p:txBody>
      </p:sp>
      <p:sp>
        <p:nvSpPr>
          <p:cNvPr id="38" name="Shape 38"/>
          <p:cNvSpPr txBox="1"/>
          <p:nvPr>
            <p:ph idx="1" type="subTitle"/>
          </p:nvPr>
        </p:nvSpPr>
        <p:spPr>
          <a:xfrm>
            <a:off x="1115100" y="14949733"/>
            <a:ext cx="16989900" cy="6587100"/>
          </a:xfrm>
          <a:prstGeom prst="rect">
            <a:avLst/>
          </a:prstGeom>
        </p:spPr>
        <p:txBody>
          <a:bodyPr anchorCtr="0" anchor="t" bIns="418525" lIns="418525" rIns="418525" wrap="square" tIns="418525"/>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39" name="Shape 39"/>
          <p:cNvSpPr txBox="1"/>
          <p:nvPr>
            <p:ph idx="2" type="body"/>
          </p:nvPr>
        </p:nvSpPr>
        <p:spPr>
          <a:xfrm>
            <a:off x="20745900" y="3861733"/>
            <a:ext cx="16115400" cy="19707300"/>
          </a:xfrm>
          <a:prstGeom prst="rect">
            <a:avLst/>
          </a:prstGeom>
        </p:spPr>
        <p:txBody>
          <a:bodyPr anchorCtr="0" anchor="ctr" bIns="418525" lIns="418525" rIns="418525" wrap="square" tIns="418525"/>
          <a:lstStyle>
            <a:lvl1pPr lvl="0">
              <a:spcBef>
                <a:spcPts val="0"/>
              </a:spcBef>
              <a:buSzPts val="8200"/>
              <a:buChar char="●"/>
              <a:defRPr/>
            </a:lvl1pPr>
            <a:lvl2pPr lvl="1">
              <a:spcBef>
                <a:spcPts val="0"/>
              </a:spcBef>
              <a:buSzPts val="6400"/>
              <a:buChar char="○"/>
              <a:defRPr/>
            </a:lvl2pPr>
            <a:lvl3pPr lvl="2">
              <a:spcBef>
                <a:spcPts val="0"/>
              </a:spcBef>
              <a:buSzPts val="6400"/>
              <a:buChar char="■"/>
              <a:defRPr/>
            </a:lvl3pPr>
            <a:lvl4pPr lvl="3">
              <a:spcBef>
                <a:spcPts val="0"/>
              </a:spcBef>
              <a:buSzPts val="6400"/>
              <a:buChar char="●"/>
              <a:defRPr/>
            </a:lvl4pPr>
            <a:lvl5pPr lvl="4">
              <a:spcBef>
                <a:spcPts val="0"/>
              </a:spcBef>
              <a:buSzPts val="6400"/>
              <a:buChar char="○"/>
              <a:defRPr/>
            </a:lvl5pPr>
            <a:lvl6pPr lvl="5">
              <a:spcBef>
                <a:spcPts val="0"/>
              </a:spcBef>
              <a:buSzPts val="6400"/>
              <a:buChar char="■"/>
              <a:defRPr/>
            </a:lvl6pPr>
            <a:lvl7pPr lvl="6">
              <a:spcBef>
                <a:spcPts val="0"/>
              </a:spcBef>
              <a:buSzPts val="6400"/>
              <a:buChar char="●"/>
              <a:defRPr/>
            </a:lvl7pPr>
            <a:lvl8pPr lvl="7">
              <a:spcBef>
                <a:spcPts val="0"/>
              </a:spcBef>
              <a:buSzPts val="6400"/>
              <a:buChar char="○"/>
              <a:defRPr/>
            </a:lvl8pPr>
            <a:lvl9pPr lvl="8">
              <a:spcBef>
                <a:spcPts val="0"/>
              </a:spcBef>
              <a:buSzPts val="6400"/>
              <a:buChar char="■"/>
              <a:defRPr/>
            </a:lvl9pPr>
          </a:lstStyle>
          <a:p/>
        </p:txBody>
      </p:sp>
      <p:sp>
        <p:nvSpPr>
          <p:cNvPr id="40" name="Shape 40"/>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1309140" y="22563067"/>
            <a:ext cx="25194900" cy="3227100"/>
          </a:xfrm>
          <a:prstGeom prst="rect">
            <a:avLst/>
          </a:prstGeom>
        </p:spPr>
        <p:txBody>
          <a:bodyPr anchorCtr="0" anchor="ctr" bIns="418525" lIns="418525" rIns="418525" wrap="square" tIns="418525"/>
          <a:lstStyle>
            <a:lvl1pPr lvl="0">
              <a:lnSpc>
                <a:spcPct val="100000"/>
              </a:lnSpc>
              <a:spcBef>
                <a:spcPts val="0"/>
              </a:spcBef>
              <a:spcAft>
                <a:spcPts val="0"/>
              </a:spcAft>
              <a:buSzPts val="8200"/>
              <a:buNone/>
              <a:defRPr/>
            </a:lvl1pPr>
          </a:lstStyle>
          <a:p/>
        </p:txBody>
      </p:sp>
      <p:sp>
        <p:nvSpPr>
          <p:cNvPr id="43" name="Shape 43"/>
          <p:cNvSpPr txBox="1"/>
          <p:nvPr>
            <p:ph idx="12" type="sldNum"/>
          </p:nvPr>
        </p:nvSpPr>
        <p:spPr>
          <a:xfrm>
            <a:off x="35584323" y="24870490"/>
            <a:ext cx="2304600" cy="2099100"/>
          </a:xfrm>
          <a:prstGeom prst="rect">
            <a:avLst/>
          </a:prstGeom>
        </p:spPr>
        <p:txBody>
          <a:bodyPr anchorCtr="0" anchor="ctr" bIns="418525" lIns="418525" rIns="418525" wrap="square" tIns="418525">
            <a:noAutofit/>
          </a:bodyPr>
          <a:lstStyle/>
          <a:p>
            <a:pPr indent="0" lvl="0" mar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1309140" y="2373467"/>
            <a:ext cx="35786400" cy="3054300"/>
          </a:xfrm>
          <a:prstGeom prst="rect">
            <a:avLst/>
          </a:prstGeom>
          <a:noFill/>
          <a:ln>
            <a:noFill/>
          </a:ln>
        </p:spPr>
        <p:txBody>
          <a:bodyPr anchorCtr="0" anchor="t" bIns="418525" lIns="418525" rIns="418525" wrap="square" tIns="418525"/>
          <a:lstStyle>
            <a:lvl1pPr lvl="0">
              <a:spcBef>
                <a:spcPts val="0"/>
              </a:spcBef>
              <a:buClr>
                <a:schemeClr val="dk1"/>
              </a:buClr>
              <a:buSzPts val="12800"/>
              <a:buNone/>
              <a:defRPr sz="12800">
                <a:solidFill>
                  <a:schemeClr val="dk1"/>
                </a:solidFill>
              </a:defRPr>
            </a:lvl1pPr>
            <a:lvl2pPr lvl="1">
              <a:spcBef>
                <a:spcPts val="0"/>
              </a:spcBef>
              <a:buClr>
                <a:schemeClr val="dk1"/>
              </a:buClr>
              <a:buSzPts val="12800"/>
              <a:buNone/>
              <a:defRPr sz="12800">
                <a:solidFill>
                  <a:schemeClr val="dk1"/>
                </a:solidFill>
              </a:defRPr>
            </a:lvl2pPr>
            <a:lvl3pPr lvl="2">
              <a:spcBef>
                <a:spcPts val="0"/>
              </a:spcBef>
              <a:buClr>
                <a:schemeClr val="dk1"/>
              </a:buClr>
              <a:buSzPts val="12800"/>
              <a:buNone/>
              <a:defRPr sz="12800">
                <a:solidFill>
                  <a:schemeClr val="dk1"/>
                </a:solidFill>
              </a:defRPr>
            </a:lvl3pPr>
            <a:lvl4pPr lvl="3">
              <a:spcBef>
                <a:spcPts val="0"/>
              </a:spcBef>
              <a:buClr>
                <a:schemeClr val="dk1"/>
              </a:buClr>
              <a:buSzPts val="12800"/>
              <a:buNone/>
              <a:defRPr sz="12800">
                <a:solidFill>
                  <a:schemeClr val="dk1"/>
                </a:solidFill>
              </a:defRPr>
            </a:lvl4pPr>
            <a:lvl5pPr lvl="4">
              <a:spcBef>
                <a:spcPts val="0"/>
              </a:spcBef>
              <a:buClr>
                <a:schemeClr val="dk1"/>
              </a:buClr>
              <a:buSzPts val="12800"/>
              <a:buNone/>
              <a:defRPr sz="12800">
                <a:solidFill>
                  <a:schemeClr val="dk1"/>
                </a:solidFill>
              </a:defRPr>
            </a:lvl5pPr>
            <a:lvl6pPr lvl="5">
              <a:spcBef>
                <a:spcPts val="0"/>
              </a:spcBef>
              <a:buClr>
                <a:schemeClr val="dk1"/>
              </a:buClr>
              <a:buSzPts val="12800"/>
              <a:buNone/>
              <a:defRPr sz="12800">
                <a:solidFill>
                  <a:schemeClr val="dk1"/>
                </a:solidFill>
              </a:defRPr>
            </a:lvl6pPr>
            <a:lvl7pPr lvl="6">
              <a:spcBef>
                <a:spcPts val="0"/>
              </a:spcBef>
              <a:buClr>
                <a:schemeClr val="dk1"/>
              </a:buClr>
              <a:buSzPts val="12800"/>
              <a:buNone/>
              <a:defRPr sz="12800">
                <a:solidFill>
                  <a:schemeClr val="dk1"/>
                </a:solidFill>
              </a:defRPr>
            </a:lvl7pPr>
            <a:lvl8pPr lvl="7">
              <a:spcBef>
                <a:spcPts val="0"/>
              </a:spcBef>
              <a:buClr>
                <a:schemeClr val="dk1"/>
              </a:buClr>
              <a:buSzPts val="12800"/>
              <a:buNone/>
              <a:defRPr sz="12800">
                <a:solidFill>
                  <a:schemeClr val="dk1"/>
                </a:solidFill>
              </a:defRPr>
            </a:lvl8pPr>
            <a:lvl9pPr lvl="8">
              <a:spcBef>
                <a:spcPts val="0"/>
              </a:spcBef>
              <a:buClr>
                <a:schemeClr val="dk1"/>
              </a:buClr>
              <a:buSzPts val="12800"/>
              <a:buNone/>
              <a:defRPr sz="12800">
                <a:solidFill>
                  <a:schemeClr val="dk1"/>
                </a:solidFill>
              </a:defRPr>
            </a:lvl9pPr>
          </a:lstStyle>
          <a:p/>
        </p:txBody>
      </p:sp>
      <p:sp>
        <p:nvSpPr>
          <p:cNvPr id="7" name="Shape 7"/>
          <p:cNvSpPr txBox="1"/>
          <p:nvPr>
            <p:ph idx="1" type="body"/>
          </p:nvPr>
        </p:nvSpPr>
        <p:spPr>
          <a:xfrm>
            <a:off x="1309140" y="6146533"/>
            <a:ext cx="35786400" cy="18220800"/>
          </a:xfrm>
          <a:prstGeom prst="rect">
            <a:avLst/>
          </a:prstGeom>
          <a:noFill/>
          <a:ln>
            <a:noFill/>
          </a:ln>
        </p:spPr>
        <p:txBody>
          <a:bodyPr anchorCtr="0" anchor="t" bIns="418525" lIns="418525" rIns="418525" wrap="square" tIns="418525"/>
          <a:lstStyle>
            <a:lvl1pPr lvl="0">
              <a:lnSpc>
                <a:spcPct val="115000"/>
              </a:lnSpc>
              <a:spcBef>
                <a:spcPts val="0"/>
              </a:spcBef>
              <a:spcAft>
                <a:spcPts val="7300"/>
              </a:spcAft>
              <a:buClr>
                <a:schemeClr val="dk2"/>
              </a:buClr>
              <a:buSzPts val="8200"/>
              <a:buChar char="●"/>
              <a:defRPr sz="8200">
                <a:solidFill>
                  <a:schemeClr val="dk2"/>
                </a:solidFill>
              </a:defRPr>
            </a:lvl1pPr>
            <a:lvl2pPr lvl="1">
              <a:lnSpc>
                <a:spcPct val="115000"/>
              </a:lnSpc>
              <a:spcBef>
                <a:spcPts val="0"/>
              </a:spcBef>
              <a:spcAft>
                <a:spcPts val="7300"/>
              </a:spcAft>
              <a:buClr>
                <a:schemeClr val="dk2"/>
              </a:buClr>
              <a:buSzPts val="6400"/>
              <a:buChar char="○"/>
              <a:defRPr sz="6400">
                <a:solidFill>
                  <a:schemeClr val="dk2"/>
                </a:solidFill>
              </a:defRPr>
            </a:lvl2pPr>
            <a:lvl3pPr lvl="2">
              <a:lnSpc>
                <a:spcPct val="115000"/>
              </a:lnSpc>
              <a:spcBef>
                <a:spcPts val="0"/>
              </a:spcBef>
              <a:spcAft>
                <a:spcPts val="7300"/>
              </a:spcAft>
              <a:buClr>
                <a:schemeClr val="dk2"/>
              </a:buClr>
              <a:buSzPts val="6400"/>
              <a:buChar char="■"/>
              <a:defRPr sz="6400">
                <a:solidFill>
                  <a:schemeClr val="dk2"/>
                </a:solidFill>
              </a:defRPr>
            </a:lvl3pPr>
            <a:lvl4pPr lvl="3">
              <a:lnSpc>
                <a:spcPct val="115000"/>
              </a:lnSpc>
              <a:spcBef>
                <a:spcPts val="0"/>
              </a:spcBef>
              <a:spcAft>
                <a:spcPts val="7300"/>
              </a:spcAft>
              <a:buClr>
                <a:schemeClr val="dk2"/>
              </a:buClr>
              <a:buSzPts val="6400"/>
              <a:buChar char="●"/>
              <a:defRPr sz="6400">
                <a:solidFill>
                  <a:schemeClr val="dk2"/>
                </a:solidFill>
              </a:defRPr>
            </a:lvl4pPr>
            <a:lvl5pPr lvl="4">
              <a:lnSpc>
                <a:spcPct val="115000"/>
              </a:lnSpc>
              <a:spcBef>
                <a:spcPts val="0"/>
              </a:spcBef>
              <a:spcAft>
                <a:spcPts val="7300"/>
              </a:spcAft>
              <a:buClr>
                <a:schemeClr val="dk2"/>
              </a:buClr>
              <a:buSzPts val="6400"/>
              <a:buChar char="○"/>
              <a:defRPr sz="6400">
                <a:solidFill>
                  <a:schemeClr val="dk2"/>
                </a:solidFill>
              </a:defRPr>
            </a:lvl5pPr>
            <a:lvl6pPr lvl="5">
              <a:lnSpc>
                <a:spcPct val="115000"/>
              </a:lnSpc>
              <a:spcBef>
                <a:spcPts val="0"/>
              </a:spcBef>
              <a:spcAft>
                <a:spcPts val="7300"/>
              </a:spcAft>
              <a:buClr>
                <a:schemeClr val="dk2"/>
              </a:buClr>
              <a:buSzPts val="6400"/>
              <a:buChar char="■"/>
              <a:defRPr sz="6400">
                <a:solidFill>
                  <a:schemeClr val="dk2"/>
                </a:solidFill>
              </a:defRPr>
            </a:lvl6pPr>
            <a:lvl7pPr lvl="6">
              <a:lnSpc>
                <a:spcPct val="115000"/>
              </a:lnSpc>
              <a:spcBef>
                <a:spcPts val="0"/>
              </a:spcBef>
              <a:spcAft>
                <a:spcPts val="7300"/>
              </a:spcAft>
              <a:buClr>
                <a:schemeClr val="dk2"/>
              </a:buClr>
              <a:buSzPts val="6400"/>
              <a:buChar char="●"/>
              <a:defRPr sz="6400">
                <a:solidFill>
                  <a:schemeClr val="dk2"/>
                </a:solidFill>
              </a:defRPr>
            </a:lvl7pPr>
            <a:lvl8pPr lvl="7">
              <a:lnSpc>
                <a:spcPct val="115000"/>
              </a:lnSpc>
              <a:spcBef>
                <a:spcPts val="0"/>
              </a:spcBef>
              <a:spcAft>
                <a:spcPts val="7300"/>
              </a:spcAft>
              <a:buClr>
                <a:schemeClr val="dk2"/>
              </a:buClr>
              <a:buSzPts val="6400"/>
              <a:buChar char="○"/>
              <a:defRPr sz="6400">
                <a:solidFill>
                  <a:schemeClr val="dk2"/>
                </a:solidFill>
              </a:defRPr>
            </a:lvl8pPr>
            <a:lvl9pPr lvl="8">
              <a:lnSpc>
                <a:spcPct val="115000"/>
              </a:lnSpc>
              <a:spcBef>
                <a:spcPts val="0"/>
              </a:spcBef>
              <a:spcAft>
                <a:spcPts val="7300"/>
              </a:spcAft>
              <a:buClr>
                <a:schemeClr val="dk2"/>
              </a:buClr>
              <a:buSzPts val="6400"/>
              <a:buChar char="■"/>
              <a:defRPr sz="6400">
                <a:solidFill>
                  <a:schemeClr val="dk2"/>
                </a:solidFill>
              </a:defRPr>
            </a:lvl9pPr>
          </a:lstStyle>
          <a:p/>
        </p:txBody>
      </p:sp>
      <p:sp>
        <p:nvSpPr>
          <p:cNvPr id="8" name="Shape 8"/>
          <p:cNvSpPr txBox="1"/>
          <p:nvPr>
            <p:ph idx="12" type="sldNum"/>
          </p:nvPr>
        </p:nvSpPr>
        <p:spPr>
          <a:xfrm>
            <a:off x="35584323" y="24870490"/>
            <a:ext cx="2304600" cy="2099100"/>
          </a:xfrm>
          <a:prstGeom prst="rect">
            <a:avLst/>
          </a:prstGeom>
          <a:noFill/>
          <a:ln>
            <a:noFill/>
          </a:ln>
        </p:spPr>
        <p:txBody>
          <a:bodyPr anchorCtr="0" anchor="ctr" bIns="418525" lIns="418525" rIns="418525" wrap="square" tIns="418525">
            <a:noAutofit/>
          </a:bodyPr>
          <a:lstStyle/>
          <a:p>
            <a:pPr indent="0" lvl="0" marL="0" algn="r">
              <a:spcBef>
                <a:spcPts val="0"/>
              </a:spcBef>
              <a:buNone/>
            </a:pPr>
            <a:fld id="{00000000-1234-1234-1234-123412341234}" type="slidenum">
              <a:rPr lang="en-GB" sz="46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9.png"/><Relationship Id="rId13" Type="http://schemas.openxmlformats.org/officeDocument/2006/relationships/image" Target="../media/image4.jpg"/><Relationship Id="rId12"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15.png"/><Relationship Id="rId15" Type="http://schemas.openxmlformats.org/officeDocument/2006/relationships/image" Target="../media/image7.png"/><Relationship Id="rId14" Type="http://schemas.openxmlformats.org/officeDocument/2006/relationships/image" Target="../media/image5.png"/><Relationship Id="rId17" Type="http://schemas.openxmlformats.org/officeDocument/2006/relationships/image" Target="../media/image8.png"/><Relationship Id="rId16"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3" name="Shape 53"/>
        <p:cNvGrpSpPr/>
        <p:nvPr/>
      </p:nvGrpSpPr>
      <p:grpSpPr>
        <a:xfrm>
          <a:off x="0" y="0"/>
          <a:ext cx="0" cy="0"/>
          <a:chOff x="0" y="0"/>
          <a:chExt cx="0" cy="0"/>
        </a:xfrm>
      </p:grpSpPr>
      <p:sp>
        <p:nvSpPr>
          <p:cNvPr id="54" name="Shape 54"/>
          <p:cNvSpPr txBox="1"/>
          <p:nvPr/>
        </p:nvSpPr>
        <p:spPr>
          <a:xfrm>
            <a:off x="773550" y="4053725"/>
            <a:ext cx="36857700" cy="22567800"/>
          </a:xfrm>
          <a:prstGeom prst="rect">
            <a:avLst/>
          </a:prstGeom>
          <a:solidFill>
            <a:srgbClr val="CFE2F3"/>
          </a:solidFill>
          <a:ln cap="flat" cmpd="sng" w="28575">
            <a:solidFill>
              <a:schemeClr val="dk1"/>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t/>
            </a:r>
            <a:endParaRPr/>
          </a:p>
        </p:txBody>
      </p:sp>
      <p:sp>
        <p:nvSpPr>
          <p:cNvPr id="55" name="Shape 55"/>
          <p:cNvSpPr txBox="1"/>
          <p:nvPr/>
        </p:nvSpPr>
        <p:spPr>
          <a:xfrm>
            <a:off x="10428675" y="8536225"/>
            <a:ext cx="17488800" cy="44088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rPr b="1" lang="en-GB" sz="3600"/>
              <a:t>Methods: Interpolation</a:t>
            </a:r>
          </a:p>
        </p:txBody>
      </p:sp>
      <p:sp>
        <p:nvSpPr>
          <p:cNvPr id="56" name="Shape 56"/>
          <p:cNvSpPr txBox="1"/>
          <p:nvPr/>
        </p:nvSpPr>
        <p:spPr>
          <a:xfrm>
            <a:off x="1143000" y="4458000"/>
            <a:ext cx="9049500" cy="94104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rPr b="1" lang="en-GB" sz="3600"/>
              <a:t>Introduction</a:t>
            </a:r>
          </a:p>
          <a:p>
            <a:pPr indent="0" lvl="0" marL="0" rtl="0" algn="ctr">
              <a:spcBef>
                <a:spcPts val="0"/>
              </a:spcBef>
              <a:buNone/>
            </a:pPr>
            <a:r>
              <a:t/>
            </a:r>
            <a:endParaRPr b="1" sz="1000"/>
          </a:p>
          <a:p>
            <a:pPr indent="0" lvl="0" marL="0" rtl="0" algn="just">
              <a:lnSpc>
                <a:spcPct val="115000"/>
              </a:lnSpc>
              <a:spcBef>
                <a:spcPts val="0"/>
              </a:spcBef>
              <a:buNone/>
            </a:pPr>
            <a:r>
              <a:rPr lang="en-GB" sz="2400">
                <a:solidFill>
                  <a:schemeClr val="dk1"/>
                </a:solidFill>
              </a:rPr>
              <a:t>In 2012, Hurricane Sandy wrought loss of life and damage in the billions of dollars to the Eastern seaboard. NY, like any state, had well-established hundred-year base flood elevation maps (BFE maps). These maps are based on historical data and delineate the areas with 1% likelihood to be flooded by storms. They are good predictors assuming that future storms are similar to past storms.  With rising sea-level, this assumption is not true. These maps did not accurately predict Sandy’s storm surge.</a:t>
            </a:r>
          </a:p>
          <a:p>
            <a:pPr indent="0" lvl="0" marL="0" rtl="0" algn="l">
              <a:spcBef>
                <a:spcPts val="0"/>
              </a:spcBef>
              <a:buNone/>
            </a:pPr>
            <a:r>
              <a:t/>
            </a:r>
            <a:endParaRPr sz="2400">
              <a:solidFill>
                <a:schemeClr val="dk1"/>
              </a:solidFill>
            </a:endParaRPr>
          </a:p>
          <a:p>
            <a:pPr indent="0" lvl="0" marL="0">
              <a:spcBef>
                <a:spcPts val="0"/>
              </a:spcBef>
              <a:buNone/>
            </a:pPr>
            <a:r>
              <a:t/>
            </a:r>
            <a:endParaRPr sz="2400">
              <a:solidFill>
                <a:schemeClr val="dk1"/>
              </a:solidFill>
            </a:endParaRPr>
          </a:p>
          <a:p>
            <a:pPr indent="0" lvl="0" marL="0">
              <a:spcBef>
                <a:spcPts val="0"/>
              </a:spcBef>
              <a:buNone/>
            </a:pPr>
            <a:r>
              <a:t/>
            </a:r>
            <a:endParaRPr sz="2400">
              <a:solidFill>
                <a:schemeClr val="dk1"/>
              </a:solidFill>
            </a:endParaRPr>
          </a:p>
          <a:p>
            <a:pPr indent="0" lvl="0" marL="0">
              <a:spcBef>
                <a:spcPts val="0"/>
              </a:spcBef>
              <a:buNone/>
            </a:pPr>
            <a:r>
              <a:t/>
            </a:r>
            <a:endParaRPr sz="2400">
              <a:solidFill>
                <a:schemeClr val="dk1"/>
              </a:solidFill>
            </a:endParaRPr>
          </a:p>
          <a:p>
            <a:pPr indent="0" lvl="0" marL="0">
              <a:spcBef>
                <a:spcPts val="0"/>
              </a:spcBef>
              <a:buNone/>
            </a:pPr>
            <a:r>
              <a:t/>
            </a:r>
            <a:endParaRPr sz="2400">
              <a:solidFill>
                <a:schemeClr val="dk1"/>
              </a:solidFill>
            </a:endParaRPr>
          </a:p>
          <a:p>
            <a:pPr indent="0" lvl="0" marL="0">
              <a:spcBef>
                <a:spcPts val="0"/>
              </a:spcBef>
              <a:buNone/>
            </a:pPr>
            <a:r>
              <a:t/>
            </a:r>
            <a:endParaRPr sz="2400">
              <a:solidFill>
                <a:schemeClr val="dk1"/>
              </a:solidFill>
            </a:endParaRPr>
          </a:p>
          <a:p>
            <a:pPr indent="0" lvl="0" marL="0">
              <a:spcBef>
                <a:spcPts val="0"/>
              </a:spcBef>
              <a:buNone/>
            </a:pPr>
            <a:r>
              <a:t/>
            </a:r>
            <a:endParaRPr sz="2400">
              <a:solidFill>
                <a:schemeClr val="dk1"/>
              </a:solidFill>
            </a:endParaRPr>
          </a:p>
          <a:p>
            <a:pPr indent="0" lvl="0" marL="0">
              <a:spcBef>
                <a:spcPts val="0"/>
              </a:spcBef>
              <a:buNone/>
            </a:pPr>
            <a:r>
              <a:t/>
            </a:r>
            <a:endParaRPr sz="2400">
              <a:solidFill>
                <a:schemeClr val="dk1"/>
              </a:solidFill>
            </a:endParaRPr>
          </a:p>
          <a:p>
            <a:pPr indent="0" lvl="0" marL="0">
              <a:spcBef>
                <a:spcPts val="0"/>
              </a:spcBef>
              <a:buNone/>
            </a:pPr>
            <a:r>
              <a:t/>
            </a:r>
            <a:endParaRPr sz="2400">
              <a:solidFill>
                <a:schemeClr val="dk1"/>
              </a:solidFill>
            </a:endParaRPr>
          </a:p>
          <a:p>
            <a:pPr indent="0" lvl="0" marL="0" rtl="0" algn="just">
              <a:lnSpc>
                <a:spcPct val="115000"/>
              </a:lnSpc>
              <a:spcBef>
                <a:spcPts val="0"/>
              </a:spcBef>
              <a:buNone/>
            </a:pPr>
            <a:r>
              <a:rPr lang="en-GB" sz="2400">
                <a:solidFill>
                  <a:schemeClr val="dk1"/>
                </a:solidFill>
              </a:rPr>
              <a:t>With the sea-level predicted to rise as mu</a:t>
            </a:r>
            <a:r>
              <a:rPr lang="en-GB" sz="2400"/>
              <a:t>ch as 6.6 ft by 2100, storms will bring the flooding further inland. </a:t>
            </a:r>
            <a:r>
              <a:rPr lang="en-GB" sz="2400"/>
              <a:t>Accurate prediction of storm flooding in the future must combine historical BFEs</a:t>
            </a:r>
            <a:r>
              <a:rPr lang="en-GB" sz="2400">
                <a:solidFill>
                  <a:schemeClr val="dk1"/>
                </a:solidFill>
              </a:rPr>
              <a:t> with rising sea levels produced by global warming.</a:t>
            </a:r>
          </a:p>
        </p:txBody>
      </p:sp>
      <p:sp>
        <p:nvSpPr>
          <p:cNvPr id="57" name="Shape 57"/>
          <p:cNvSpPr txBox="1"/>
          <p:nvPr/>
        </p:nvSpPr>
        <p:spPr>
          <a:xfrm>
            <a:off x="1556975" y="24622950"/>
            <a:ext cx="1628400" cy="3726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58" name="Shape 58"/>
          <p:cNvSpPr txBox="1"/>
          <p:nvPr/>
        </p:nvSpPr>
        <p:spPr>
          <a:xfrm>
            <a:off x="1168250" y="25459075"/>
            <a:ext cx="26744100" cy="7512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b="1" lang="en-GB" sz="2300"/>
              <a:t>Acknowledgements: </a:t>
            </a:r>
            <a:r>
              <a:rPr lang="en-GB" sz="2300"/>
              <a:t>Special thanks to Professor of Computer Science Laura Toma, Professor of </a:t>
            </a:r>
            <a:r>
              <a:rPr lang="en-GB" sz="2300"/>
              <a:t>Environmental</a:t>
            </a:r>
            <a:r>
              <a:rPr lang="en-GB" sz="2300"/>
              <a:t> Studies Eileen Johnson, and the Rusack Coastal Studies Fellowship for their support.</a:t>
            </a:r>
          </a:p>
        </p:txBody>
      </p:sp>
      <p:sp>
        <p:nvSpPr>
          <p:cNvPr id="59" name="Shape 59"/>
          <p:cNvSpPr txBox="1"/>
          <p:nvPr/>
        </p:nvSpPr>
        <p:spPr>
          <a:xfrm>
            <a:off x="1158050" y="19248525"/>
            <a:ext cx="9049500" cy="59538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rPr b="1" lang="en-GB" sz="3600"/>
              <a:t>Goals</a:t>
            </a:r>
          </a:p>
          <a:p>
            <a:pPr indent="0" lvl="0" marL="0" rtl="0" algn="ctr">
              <a:spcBef>
                <a:spcPts val="0"/>
              </a:spcBef>
              <a:buNone/>
            </a:pPr>
            <a:r>
              <a:t/>
            </a:r>
            <a:endParaRPr b="1" sz="1000"/>
          </a:p>
          <a:p>
            <a:pPr indent="0" lvl="0" marL="0" rtl="0" algn="just">
              <a:lnSpc>
                <a:spcPct val="115000"/>
              </a:lnSpc>
              <a:spcBef>
                <a:spcPts val="0"/>
              </a:spcBef>
              <a:buNone/>
            </a:pPr>
            <a:r>
              <a:rPr lang="en-GB" sz="2400">
                <a:solidFill>
                  <a:schemeClr val="dk1"/>
                </a:solidFill>
              </a:rPr>
              <a:t>This research aims to provide a simple, efficient and accurate approach for the computation  of flooding scenarios based on  NOAA’s protocol. We provide a unified framework for computing flooding due to sea-level rise in combination with  BFE and any other datum surface. </a:t>
            </a:r>
          </a:p>
        </p:txBody>
      </p:sp>
      <p:pic>
        <p:nvPicPr>
          <p:cNvPr id="60" name="Shape 60"/>
          <p:cNvPicPr preferRelativeResize="0"/>
          <p:nvPr/>
        </p:nvPicPr>
        <p:blipFill>
          <a:blip r:embed="rId3">
            <a:alphaModFix/>
          </a:blip>
          <a:stretch>
            <a:fillRect/>
          </a:stretch>
        </p:blipFill>
        <p:spPr>
          <a:xfrm>
            <a:off x="34489000" y="847250"/>
            <a:ext cx="2622799" cy="2622799"/>
          </a:xfrm>
          <a:prstGeom prst="rect">
            <a:avLst/>
          </a:prstGeom>
          <a:noFill/>
          <a:ln>
            <a:noFill/>
          </a:ln>
        </p:spPr>
      </p:pic>
      <p:sp>
        <p:nvSpPr>
          <p:cNvPr id="61" name="Shape 61"/>
          <p:cNvSpPr txBox="1"/>
          <p:nvPr/>
        </p:nvSpPr>
        <p:spPr>
          <a:xfrm>
            <a:off x="773550" y="847200"/>
            <a:ext cx="36857700" cy="2967000"/>
          </a:xfrm>
          <a:prstGeom prst="rect">
            <a:avLst/>
          </a:prstGeom>
          <a:solidFill>
            <a:srgbClr val="CFE2F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indent="-69850" lvl="0" marL="0" rtl="0" algn="ctr">
              <a:spcBef>
                <a:spcPts val="0"/>
              </a:spcBef>
              <a:buClr>
                <a:schemeClr val="dk1"/>
              </a:buClr>
              <a:buSzPts val="1100"/>
              <a:buFont typeface="Arial"/>
              <a:buNone/>
            </a:pPr>
            <a:r>
              <a:rPr lang="en-GB" sz="8000">
                <a:solidFill>
                  <a:schemeClr val="dk1"/>
                </a:solidFill>
              </a:rPr>
              <a:t>Efficient Computations of Flooding Scenarios for the Coast of Maine</a:t>
            </a:r>
          </a:p>
          <a:p>
            <a:pPr indent="-69850" lvl="0" marL="0" rtl="0" algn="ctr">
              <a:spcBef>
                <a:spcPts val="0"/>
              </a:spcBef>
              <a:buClr>
                <a:schemeClr val="dk1"/>
              </a:buClr>
              <a:buSzPts val="1100"/>
              <a:buFont typeface="Arial"/>
              <a:buNone/>
            </a:pPr>
            <a:r>
              <a:rPr lang="en-GB" sz="4000">
                <a:solidFill>
                  <a:schemeClr val="dk1"/>
                </a:solidFill>
              </a:rPr>
              <a:t>Corinne Alini</a:t>
            </a:r>
          </a:p>
          <a:p>
            <a:pPr indent="-69850" lvl="0" marL="0" rtl="0" algn="ctr">
              <a:spcBef>
                <a:spcPts val="0"/>
              </a:spcBef>
              <a:buClr>
                <a:schemeClr val="dk1"/>
              </a:buClr>
              <a:buSzPts val="1100"/>
              <a:buFont typeface="Arial"/>
              <a:buNone/>
            </a:pPr>
            <a:r>
              <a:rPr lang="en-GB" sz="4000">
                <a:solidFill>
                  <a:schemeClr val="dk1"/>
                </a:solidFill>
              </a:rPr>
              <a:t>Faculty Advisors: Laura Toma, Eileen Johnson</a:t>
            </a:r>
          </a:p>
          <a:p>
            <a:pPr indent="-69850" lvl="0" marL="0" rtl="0" algn="ctr">
              <a:spcBef>
                <a:spcPts val="0"/>
              </a:spcBef>
              <a:buClr>
                <a:schemeClr val="dk1"/>
              </a:buClr>
              <a:buSzPts val="1100"/>
              <a:buFont typeface="Arial"/>
              <a:buNone/>
            </a:pPr>
            <a:r>
              <a:rPr lang="en-GB" sz="3300">
                <a:solidFill>
                  <a:schemeClr val="dk1"/>
                </a:solidFill>
              </a:rPr>
              <a:t>Department of Computer Science and Department of Environmental Studies, Bowdoin College, Brunswick ME</a:t>
            </a:r>
          </a:p>
        </p:txBody>
      </p:sp>
      <p:sp>
        <p:nvSpPr>
          <p:cNvPr id="62" name="Shape 62"/>
          <p:cNvSpPr txBox="1"/>
          <p:nvPr/>
        </p:nvSpPr>
        <p:spPr>
          <a:xfrm>
            <a:off x="28138600" y="9480375"/>
            <a:ext cx="9049500" cy="73851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rPr b="1" lang="en-GB" sz="3600"/>
              <a:t>Conclusion</a:t>
            </a:r>
          </a:p>
          <a:p>
            <a:pPr indent="0" lvl="0" marL="0" rtl="0" algn="ctr">
              <a:lnSpc>
                <a:spcPct val="100000"/>
              </a:lnSpc>
              <a:spcBef>
                <a:spcPts val="0"/>
              </a:spcBef>
              <a:buNone/>
            </a:pPr>
            <a:r>
              <a:t/>
            </a:r>
            <a:endParaRPr b="1" sz="1000"/>
          </a:p>
          <a:p>
            <a:pPr indent="-381000" lvl="0" marL="457200" rtl="0">
              <a:lnSpc>
                <a:spcPct val="115000"/>
              </a:lnSpc>
              <a:spcBef>
                <a:spcPts val="0"/>
              </a:spcBef>
              <a:spcAft>
                <a:spcPts val="1600"/>
              </a:spcAft>
              <a:buSzPts val="2400"/>
              <a:buChar char="●"/>
            </a:pPr>
            <a:r>
              <a:rPr lang="en-GB" sz="2400"/>
              <a:t>Simple: </a:t>
            </a:r>
            <a:r>
              <a:rPr lang="en-GB" sz="2400"/>
              <a:t>Two-step process (interpolate, flood), much simpler to use than ArcGIS.</a:t>
            </a:r>
          </a:p>
          <a:p>
            <a:pPr indent="-381000" lvl="0" marL="457200" rtl="0">
              <a:lnSpc>
                <a:spcPct val="115000"/>
              </a:lnSpc>
              <a:spcBef>
                <a:spcPts val="0"/>
              </a:spcBef>
              <a:spcAft>
                <a:spcPts val="1600"/>
              </a:spcAft>
              <a:buSzPts val="2400"/>
              <a:buChar char="●"/>
            </a:pPr>
            <a:r>
              <a:rPr lang="en-GB" sz="2400"/>
              <a:t>Free and open source (https://github.com/coryalini/slr-bfe-research)</a:t>
            </a:r>
          </a:p>
          <a:p>
            <a:pPr indent="-381000" lvl="0" marL="457200" rtl="0">
              <a:lnSpc>
                <a:spcPct val="115000"/>
              </a:lnSpc>
              <a:spcBef>
                <a:spcPts val="0"/>
              </a:spcBef>
              <a:spcAft>
                <a:spcPts val="1600"/>
              </a:spcAft>
              <a:buSzPts val="2400"/>
              <a:buChar char="●"/>
            </a:pPr>
            <a:r>
              <a:rPr lang="en-GB" sz="2400">
                <a:solidFill>
                  <a:schemeClr val="dk1"/>
                </a:solidFill>
              </a:rPr>
              <a:t>Efficient:  e.g. can flood Lincoln county, 2m DEM from LiDAR data, 900 million points in under 3 minutes compared to days in ArcGIS.</a:t>
            </a:r>
          </a:p>
          <a:p>
            <a:pPr indent="-381000" lvl="0" marL="457200" rtl="0">
              <a:lnSpc>
                <a:spcPct val="115000"/>
              </a:lnSpc>
              <a:spcBef>
                <a:spcPts val="0"/>
              </a:spcBef>
              <a:spcAft>
                <a:spcPts val="1600"/>
              </a:spcAft>
              <a:buClr>
                <a:schemeClr val="dk1"/>
              </a:buClr>
              <a:buSzPts val="2400"/>
              <a:buChar char="●"/>
            </a:pPr>
            <a:r>
              <a:rPr lang="en-GB" sz="2400">
                <a:solidFill>
                  <a:schemeClr val="dk1"/>
                </a:solidFill>
              </a:rPr>
              <a:t>Versatile: can model arbitrary sea-level rise, and can combine sea-level rise with BFE and tidal surfaces.</a:t>
            </a:r>
          </a:p>
          <a:p>
            <a:pPr indent="-381000" lvl="0" marL="457200" rtl="0">
              <a:lnSpc>
                <a:spcPct val="115000"/>
              </a:lnSpc>
              <a:spcBef>
                <a:spcPts val="0"/>
              </a:spcBef>
              <a:spcAft>
                <a:spcPts val="1600"/>
              </a:spcAft>
              <a:buClr>
                <a:schemeClr val="dk1"/>
              </a:buClr>
              <a:buSzPts val="2400"/>
              <a:buChar char="●"/>
            </a:pPr>
            <a:r>
              <a:rPr lang="en-GB" sz="2400"/>
              <a:t>Currently assumes BFE and elevation grid are given in NAVD88 datum. Can be extended to incorporate any tidal surface  (e.g. can compute flooding due to MHHW and sea-level rise)</a:t>
            </a:r>
          </a:p>
        </p:txBody>
      </p:sp>
      <p:sp>
        <p:nvSpPr>
          <p:cNvPr id="63" name="Shape 63"/>
          <p:cNvSpPr txBox="1"/>
          <p:nvPr/>
        </p:nvSpPr>
        <p:spPr>
          <a:xfrm>
            <a:off x="28138600" y="17094300"/>
            <a:ext cx="9049500" cy="34035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rPr b="1" lang="en-GB" sz="3600"/>
              <a:t>Future Work</a:t>
            </a:r>
          </a:p>
          <a:p>
            <a:pPr indent="0" lvl="0" marL="0" rtl="0" algn="ctr">
              <a:spcBef>
                <a:spcPts val="0"/>
              </a:spcBef>
              <a:buNone/>
            </a:pPr>
            <a:r>
              <a:t/>
            </a:r>
            <a:endParaRPr b="1" sz="1000"/>
          </a:p>
          <a:p>
            <a:pPr indent="0" lvl="0" marL="0" rtl="0" algn="l">
              <a:lnSpc>
                <a:spcPct val="115000"/>
              </a:lnSpc>
              <a:spcBef>
                <a:spcPts val="0"/>
              </a:spcBef>
              <a:buNone/>
            </a:pPr>
            <a:r>
              <a:rPr lang="en-GB" sz="2400"/>
              <a:t>Future work includes:</a:t>
            </a:r>
          </a:p>
          <a:p>
            <a:pPr indent="-381000" lvl="0" marL="457200" rtl="0" algn="l">
              <a:lnSpc>
                <a:spcPct val="115000"/>
              </a:lnSpc>
              <a:spcBef>
                <a:spcPts val="0"/>
              </a:spcBef>
              <a:spcAft>
                <a:spcPts val="0"/>
              </a:spcAft>
              <a:buSzPts val="2400"/>
              <a:buChar char="●"/>
            </a:pPr>
            <a:r>
              <a:rPr lang="en-GB" sz="2400"/>
              <a:t>Further testing and validation of the results compared to previous results in ArcGIS and other related work </a:t>
            </a:r>
          </a:p>
          <a:p>
            <a:pPr indent="-381000" lvl="0" marL="457200" rtl="0" algn="l">
              <a:lnSpc>
                <a:spcPct val="115000"/>
              </a:lnSpc>
              <a:spcBef>
                <a:spcPts val="0"/>
              </a:spcBef>
              <a:spcAft>
                <a:spcPts val="0"/>
              </a:spcAft>
              <a:buSzPts val="2400"/>
              <a:buChar char="●"/>
            </a:pPr>
            <a:r>
              <a:rPr lang="en-GB" sz="2400"/>
              <a:t>Efficiency: Adding parallelization to further decrease running time </a:t>
            </a:r>
          </a:p>
          <a:p>
            <a:pPr indent="-381000" lvl="0" marL="457200" rtl="0" algn="l">
              <a:lnSpc>
                <a:spcPct val="115000"/>
              </a:lnSpc>
              <a:spcBef>
                <a:spcPts val="0"/>
              </a:spcBef>
              <a:buSzPts val="2400"/>
              <a:buChar char="●"/>
            </a:pPr>
            <a:r>
              <a:rPr lang="en-GB" sz="2400"/>
              <a:t>Expanding simulations to include all of coastal Maine</a:t>
            </a:r>
          </a:p>
        </p:txBody>
      </p:sp>
      <p:sp>
        <p:nvSpPr>
          <p:cNvPr id="64" name="Shape 64"/>
          <p:cNvSpPr txBox="1"/>
          <p:nvPr/>
        </p:nvSpPr>
        <p:spPr>
          <a:xfrm>
            <a:off x="1158050" y="14048775"/>
            <a:ext cx="9049500" cy="50136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rPr b="1" lang="en-GB" sz="3600"/>
              <a:t>Previous Work</a:t>
            </a:r>
          </a:p>
          <a:p>
            <a:pPr indent="0" lvl="0" marL="0" rtl="0" algn="l">
              <a:spcBef>
                <a:spcPts val="0"/>
              </a:spcBef>
              <a:buNone/>
            </a:pPr>
            <a:r>
              <a:t/>
            </a:r>
            <a:endParaRPr b="1" sz="1000"/>
          </a:p>
          <a:p>
            <a:pPr indent="0" lvl="0" marL="0" rtl="0" algn="just">
              <a:lnSpc>
                <a:spcPct val="115000"/>
              </a:lnSpc>
              <a:spcBef>
                <a:spcPts val="0"/>
              </a:spcBef>
              <a:buNone/>
            </a:pPr>
            <a:r>
              <a:rPr lang="en-GB" sz="2400">
                <a:solidFill>
                  <a:schemeClr val="dk1"/>
                </a:solidFill>
              </a:rPr>
              <a:t>Sin</a:t>
            </a:r>
            <a:r>
              <a:rPr lang="en-GB" sz="2400"/>
              <a:t>ce the devastation of Hurricane Sandy, NOAA has developed a protocol that allows flood scenario models to account for rising sea levels. Some issues with the protocol: </a:t>
            </a:r>
          </a:p>
          <a:p>
            <a:pPr indent="-381000" lvl="0" marL="457200" rtl="0">
              <a:lnSpc>
                <a:spcPct val="115000"/>
              </a:lnSpc>
              <a:spcBef>
                <a:spcPts val="0"/>
              </a:spcBef>
              <a:spcAft>
                <a:spcPts val="0"/>
              </a:spcAft>
              <a:buSzPts val="2400"/>
              <a:buChar char="●"/>
            </a:pPr>
            <a:r>
              <a:rPr lang="en-GB" sz="2400"/>
              <a:t>Designed to be implemented in ArcGIS, which does not have a designated flood function so the protocol models flooding via a (long)  sequence of steps</a:t>
            </a:r>
          </a:p>
          <a:p>
            <a:pPr indent="-381000" lvl="0" marL="457200" rtl="0">
              <a:lnSpc>
                <a:spcPct val="115000"/>
              </a:lnSpc>
              <a:spcBef>
                <a:spcPts val="0"/>
              </a:spcBef>
              <a:spcAft>
                <a:spcPts val="0"/>
              </a:spcAft>
              <a:buSzPts val="2400"/>
              <a:buChar char="●"/>
            </a:pPr>
            <a:r>
              <a:rPr lang="en-GB" sz="2400"/>
              <a:t>The process is tedious and involves some manual parts (identification of connected components)</a:t>
            </a:r>
          </a:p>
          <a:p>
            <a:pPr indent="-381000" lvl="0" marL="457200" rtl="0">
              <a:lnSpc>
                <a:spcPct val="115000"/>
              </a:lnSpc>
              <a:spcBef>
                <a:spcPts val="0"/>
              </a:spcBef>
              <a:spcAft>
                <a:spcPts val="1600"/>
              </a:spcAft>
              <a:buSzPts val="2400"/>
              <a:buChar char="●"/>
            </a:pPr>
            <a:r>
              <a:rPr lang="en-GB" sz="2400"/>
              <a:t>The process is very slow on large data, taking many hours to complete</a:t>
            </a:r>
          </a:p>
          <a:p>
            <a:pPr indent="0" lvl="0" marL="0" rtl="0">
              <a:lnSpc>
                <a:spcPct val="115000"/>
              </a:lnSpc>
              <a:spcBef>
                <a:spcPts val="0"/>
              </a:spcBef>
              <a:spcAft>
                <a:spcPts val="1600"/>
              </a:spcAft>
              <a:buNone/>
            </a:pPr>
            <a:r>
              <a:t/>
            </a:r>
            <a:endParaRPr sz="2400"/>
          </a:p>
        </p:txBody>
      </p:sp>
      <p:sp>
        <p:nvSpPr>
          <p:cNvPr id="65" name="Shape 65"/>
          <p:cNvSpPr txBox="1"/>
          <p:nvPr/>
        </p:nvSpPr>
        <p:spPr>
          <a:xfrm>
            <a:off x="1770488" y="11480000"/>
            <a:ext cx="3186900" cy="360900"/>
          </a:xfrm>
          <a:prstGeom prst="rect">
            <a:avLst/>
          </a:prstGeom>
          <a:solidFill>
            <a:srgbClr val="FFFFFF"/>
          </a:solidFill>
          <a:ln>
            <a:noFill/>
          </a:ln>
        </p:spPr>
        <p:txBody>
          <a:bodyPr anchorCtr="0" anchor="t" bIns="91425" lIns="91425" rIns="91425" wrap="square" tIns="91425">
            <a:noAutofit/>
          </a:bodyPr>
          <a:lstStyle/>
          <a:p>
            <a:pPr indent="0" lvl="0" marL="0" rtl="0" algn="ctr">
              <a:spcBef>
                <a:spcPts val="0"/>
              </a:spcBef>
              <a:buNone/>
            </a:pPr>
            <a:r>
              <a:rPr lang="en-GB"/>
              <a:t>Figure 1: Actual</a:t>
            </a:r>
          </a:p>
        </p:txBody>
      </p:sp>
      <p:pic>
        <p:nvPicPr>
          <p:cNvPr id="66" name="Shape 66"/>
          <p:cNvPicPr preferRelativeResize="0"/>
          <p:nvPr/>
        </p:nvPicPr>
        <p:blipFill rotWithShape="1">
          <a:blip r:embed="rId4">
            <a:alphaModFix/>
          </a:blip>
          <a:srcRect b="0" l="0" r="4242" t="0"/>
          <a:stretch/>
        </p:blipFill>
        <p:spPr>
          <a:xfrm>
            <a:off x="6343388" y="8654350"/>
            <a:ext cx="3186799" cy="2967000"/>
          </a:xfrm>
          <a:prstGeom prst="rect">
            <a:avLst/>
          </a:prstGeom>
          <a:noFill/>
          <a:ln>
            <a:noFill/>
          </a:ln>
        </p:spPr>
      </p:pic>
      <p:pic>
        <p:nvPicPr>
          <p:cNvPr id="67" name="Shape 67"/>
          <p:cNvPicPr preferRelativeResize="0"/>
          <p:nvPr/>
        </p:nvPicPr>
        <p:blipFill rotWithShape="1">
          <a:blip r:embed="rId5">
            <a:alphaModFix/>
          </a:blip>
          <a:srcRect b="8206" l="0" r="0" t="0"/>
          <a:stretch/>
        </p:blipFill>
        <p:spPr>
          <a:xfrm>
            <a:off x="1738650" y="8654350"/>
            <a:ext cx="3250575" cy="2768000"/>
          </a:xfrm>
          <a:prstGeom prst="rect">
            <a:avLst/>
          </a:prstGeom>
          <a:noFill/>
          <a:ln>
            <a:noFill/>
          </a:ln>
        </p:spPr>
      </p:pic>
      <p:sp>
        <p:nvSpPr>
          <p:cNvPr id="68" name="Shape 68"/>
          <p:cNvSpPr txBox="1"/>
          <p:nvPr/>
        </p:nvSpPr>
        <p:spPr>
          <a:xfrm>
            <a:off x="6311525" y="11480000"/>
            <a:ext cx="3250500" cy="360900"/>
          </a:xfrm>
          <a:prstGeom prst="rect">
            <a:avLst/>
          </a:prstGeom>
          <a:solidFill>
            <a:srgbClr val="FFFFFF"/>
          </a:solidFill>
          <a:ln>
            <a:noFill/>
          </a:ln>
        </p:spPr>
        <p:txBody>
          <a:bodyPr anchorCtr="0" anchor="t" bIns="91425" lIns="91425" rIns="91425" wrap="square" tIns="91425">
            <a:noAutofit/>
          </a:bodyPr>
          <a:lstStyle/>
          <a:p>
            <a:pPr indent="0" lvl="0" marL="0" rtl="0" algn="ctr">
              <a:spcBef>
                <a:spcPts val="0"/>
              </a:spcBef>
              <a:buNone/>
            </a:pPr>
            <a:r>
              <a:rPr lang="en-GB"/>
              <a:t>Figure 2: Predicted</a:t>
            </a:r>
          </a:p>
        </p:txBody>
      </p:sp>
      <p:sp>
        <p:nvSpPr>
          <p:cNvPr id="69" name="Shape 69"/>
          <p:cNvSpPr txBox="1"/>
          <p:nvPr/>
        </p:nvSpPr>
        <p:spPr>
          <a:xfrm>
            <a:off x="10428675" y="13197800"/>
            <a:ext cx="17488800" cy="120045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69850" lvl="0" marL="0" rtl="0" algn="ctr">
              <a:spcBef>
                <a:spcPts val="0"/>
              </a:spcBef>
              <a:buClr>
                <a:srgbClr val="000000"/>
              </a:buClr>
              <a:buSzPts val="1100"/>
              <a:buFont typeface="Arial"/>
              <a:buNone/>
            </a:pPr>
            <a:r>
              <a:rPr b="1" lang="en-GB" sz="3600"/>
              <a:t>Results</a:t>
            </a:r>
          </a:p>
        </p:txBody>
      </p:sp>
      <p:pic>
        <p:nvPicPr>
          <p:cNvPr id="70" name="Shape 70"/>
          <p:cNvPicPr preferRelativeResize="0"/>
          <p:nvPr/>
        </p:nvPicPr>
        <p:blipFill rotWithShape="1">
          <a:blip r:embed="rId6">
            <a:alphaModFix/>
          </a:blip>
          <a:srcRect b="0" l="3474" r="813" t="0"/>
          <a:stretch/>
        </p:blipFill>
        <p:spPr>
          <a:xfrm>
            <a:off x="24155275" y="13729175"/>
            <a:ext cx="3399900" cy="4787602"/>
          </a:xfrm>
          <a:prstGeom prst="rect">
            <a:avLst/>
          </a:prstGeom>
          <a:noFill/>
          <a:ln>
            <a:noFill/>
          </a:ln>
        </p:spPr>
      </p:pic>
      <p:pic>
        <p:nvPicPr>
          <p:cNvPr id="71" name="Shape 71"/>
          <p:cNvPicPr preferRelativeResize="0"/>
          <p:nvPr/>
        </p:nvPicPr>
        <p:blipFill>
          <a:blip r:embed="rId7">
            <a:alphaModFix/>
          </a:blip>
          <a:stretch>
            <a:fillRect/>
          </a:stretch>
        </p:blipFill>
        <p:spPr>
          <a:xfrm>
            <a:off x="10884450" y="13749527"/>
            <a:ext cx="3446475" cy="4787446"/>
          </a:xfrm>
          <a:prstGeom prst="rect">
            <a:avLst/>
          </a:prstGeom>
          <a:noFill/>
          <a:ln>
            <a:noFill/>
          </a:ln>
        </p:spPr>
      </p:pic>
      <p:sp>
        <p:nvSpPr>
          <p:cNvPr id="72" name="Shape 72"/>
          <p:cNvSpPr/>
          <p:nvPr/>
        </p:nvSpPr>
        <p:spPr>
          <a:xfrm>
            <a:off x="1634738" y="22269101"/>
            <a:ext cx="1628400" cy="664800"/>
          </a:xfrm>
          <a:prstGeom prst="rect">
            <a:avLst/>
          </a:prstGeom>
          <a:solidFill>
            <a:srgbClr val="ADADAD"/>
          </a:solidFill>
          <a:ln cap="flat" cmpd="sng" w="9525">
            <a:solidFill>
              <a:srgbClr val="303030"/>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GB"/>
              <a:t>DEM </a:t>
            </a:r>
          </a:p>
          <a:p>
            <a:pPr indent="0" lvl="0" marL="0" rtl="0" algn="ctr">
              <a:spcBef>
                <a:spcPts val="0"/>
              </a:spcBef>
              <a:buNone/>
            </a:pPr>
            <a:r>
              <a:rPr lang="en-GB" sz="800"/>
              <a:t>(digital elevation model)</a:t>
            </a:r>
          </a:p>
        </p:txBody>
      </p:sp>
      <p:sp>
        <p:nvSpPr>
          <p:cNvPr id="73" name="Shape 73"/>
          <p:cNvSpPr/>
          <p:nvPr/>
        </p:nvSpPr>
        <p:spPr>
          <a:xfrm>
            <a:off x="1634750" y="23622711"/>
            <a:ext cx="1628400" cy="664800"/>
          </a:xfrm>
          <a:prstGeom prst="rect">
            <a:avLst/>
          </a:prstGeom>
          <a:solidFill>
            <a:srgbClr val="ADADAD"/>
          </a:solidFill>
          <a:ln cap="flat" cmpd="sng" w="9525">
            <a:solidFill>
              <a:srgbClr val="303030"/>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GB"/>
              <a:t>Existing </a:t>
            </a:r>
            <a:r>
              <a:rPr lang="en-GB"/>
              <a:t>Flood zones (BFE) </a:t>
            </a:r>
          </a:p>
        </p:txBody>
      </p:sp>
      <p:sp>
        <p:nvSpPr>
          <p:cNvPr id="74" name="Shape 74"/>
          <p:cNvSpPr/>
          <p:nvPr/>
        </p:nvSpPr>
        <p:spPr>
          <a:xfrm>
            <a:off x="2189600" y="23017682"/>
            <a:ext cx="518700" cy="507300"/>
          </a:xfrm>
          <a:prstGeom prst="mathPlus">
            <a:avLst>
              <a:gd fmla="val 23520" name="adj1"/>
            </a:avLst>
          </a:prstGeom>
          <a:solidFill>
            <a:srgbClr val="ADADAD"/>
          </a:solidFill>
          <a:ln cap="flat" cmpd="sng" w="9525">
            <a:solidFill>
              <a:srgbClr val="30303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75" name="Shape 75"/>
          <p:cNvSpPr/>
          <p:nvPr/>
        </p:nvSpPr>
        <p:spPr>
          <a:xfrm>
            <a:off x="2189600" y="24385260"/>
            <a:ext cx="518700" cy="507300"/>
          </a:xfrm>
          <a:prstGeom prst="mathPlus">
            <a:avLst>
              <a:gd fmla="val 23520" name="adj1"/>
            </a:avLst>
          </a:prstGeom>
          <a:solidFill>
            <a:srgbClr val="ADADAD"/>
          </a:solidFill>
          <a:ln cap="flat" cmpd="sng" w="9525">
            <a:solidFill>
              <a:srgbClr val="30303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76" name="Shape 76"/>
          <p:cNvSpPr/>
          <p:nvPr/>
        </p:nvSpPr>
        <p:spPr>
          <a:xfrm>
            <a:off x="6975363" y="23189533"/>
            <a:ext cx="1158000" cy="609000"/>
          </a:xfrm>
          <a:prstGeom prst="rightArrow">
            <a:avLst>
              <a:gd fmla="val 50000" name="adj1"/>
              <a:gd fmla="val 50000" name="adj2"/>
            </a:avLst>
          </a:prstGeom>
          <a:solidFill>
            <a:srgbClr val="ADADAD"/>
          </a:solidFill>
          <a:ln cap="flat" cmpd="sng" w="9525">
            <a:solidFill>
              <a:srgbClr val="30303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77" name="Shape 77"/>
          <p:cNvSpPr/>
          <p:nvPr/>
        </p:nvSpPr>
        <p:spPr>
          <a:xfrm>
            <a:off x="8266875" y="23161626"/>
            <a:ext cx="1628400" cy="664800"/>
          </a:xfrm>
          <a:prstGeom prst="rect">
            <a:avLst/>
          </a:prstGeom>
          <a:solidFill>
            <a:srgbClr val="ADADAD"/>
          </a:solidFill>
          <a:ln cap="flat" cmpd="sng" w="9525">
            <a:solidFill>
              <a:srgbClr val="303030"/>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GB"/>
              <a:t>Flooded grid</a:t>
            </a:r>
          </a:p>
        </p:txBody>
      </p:sp>
      <p:sp>
        <p:nvSpPr>
          <p:cNvPr id="78" name="Shape 78"/>
          <p:cNvSpPr txBox="1"/>
          <p:nvPr/>
        </p:nvSpPr>
        <p:spPr>
          <a:xfrm>
            <a:off x="1749200" y="24775301"/>
            <a:ext cx="1399500" cy="360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GB"/>
              <a:t>Rise (xx ft)</a:t>
            </a:r>
          </a:p>
        </p:txBody>
      </p:sp>
      <p:sp>
        <p:nvSpPr>
          <p:cNvPr id="79" name="Shape 79"/>
          <p:cNvSpPr/>
          <p:nvPr/>
        </p:nvSpPr>
        <p:spPr>
          <a:xfrm>
            <a:off x="4754763" y="22411707"/>
            <a:ext cx="2087100" cy="2003400"/>
          </a:xfrm>
          <a:prstGeom prst="cloud">
            <a:avLst/>
          </a:prstGeom>
          <a:solidFill>
            <a:srgbClr val="9FC5E8"/>
          </a:solidFill>
          <a:ln cap="flat" cmpd="sng" w="9525">
            <a:solidFill>
              <a:srgbClr val="303030"/>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GB"/>
              <a:t>open-source, efficient flood model</a:t>
            </a:r>
          </a:p>
        </p:txBody>
      </p:sp>
      <p:pic>
        <p:nvPicPr>
          <p:cNvPr id="80" name="Shape 80"/>
          <p:cNvPicPr preferRelativeResize="0"/>
          <p:nvPr/>
        </p:nvPicPr>
        <p:blipFill>
          <a:blip r:embed="rId8">
            <a:alphaModFix/>
          </a:blip>
          <a:stretch>
            <a:fillRect/>
          </a:stretch>
        </p:blipFill>
        <p:spPr>
          <a:xfrm>
            <a:off x="34781950" y="1107075"/>
            <a:ext cx="2438900" cy="2447250"/>
          </a:xfrm>
          <a:prstGeom prst="rect">
            <a:avLst/>
          </a:prstGeom>
          <a:noFill/>
          <a:ln>
            <a:noFill/>
          </a:ln>
        </p:spPr>
      </p:pic>
      <p:sp>
        <p:nvSpPr>
          <p:cNvPr id="81" name="Shape 81"/>
          <p:cNvSpPr txBox="1"/>
          <p:nvPr/>
        </p:nvSpPr>
        <p:spPr>
          <a:xfrm>
            <a:off x="10428675" y="4437188"/>
            <a:ext cx="17488800" cy="38640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rPr b="1" lang="en-GB" sz="3600"/>
              <a:t>Methods: Flooding</a:t>
            </a:r>
          </a:p>
          <a:p>
            <a:pPr indent="0" lvl="0" marL="0" rtl="0">
              <a:lnSpc>
                <a:spcPct val="115000"/>
              </a:lnSpc>
              <a:spcBef>
                <a:spcPts val="0"/>
              </a:spcBef>
              <a:spcAft>
                <a:spcPts val="1600"/>
              </a:spcAft>
              <a:buNone/>
            </a:pPr>
            <a:r>
              <a:t/>
            </a:r>
            <a:endParaRPr sz="2400">
              <a:solidFill>
                <a:schemeClr val="dk1"/>
              </a:solidFill>
            </a:endParaRPr>
          </a:p>
        </p:txBody>
      </p:sp>
      <p:pic>
        <p:nvPicPr>
          <p:cNvPr id="82" name="Shape 82"/>
          <p:cNvPicPr preferRelativeResize="0"/>
          <p:nvPr/>
        </p:nvPicPr>
        <p:blipFill rotWithShape="1">
          <a:blip r:embed="rId9">
            <a:alphaModFix/>
          </a:blip>
          <a:srcRect b="0" l="0" r="4897" t="0"/>
          <a:stretch/>
        </p:blipFill>
        <p:spPr>
          <a:xfrm>
            <a:off x="21564600" y="4794300"/>
            <a:ext cx="5938989" cy="2901900"/>
          </a:xfrm>
          <a:prstGeom prst="rect">
            <a:avLst/>
          </a:prstGeom>
          <a:noFill/>
          <a:ln>
            <a:noFill/>
          </a:ln>
        </p:spPr>
      </p:pic>
      <p:sp>
        <p:nvSpPr>
          <p:cNvPr id="83" name="Shape 83"/>
          <p:cNvSpPr txBox="1"/>
          <p:nvPr/>
        </p:nvSpPr>
        <p:spPr>
          <a:xfrm>
            <a:off x="10808150" y="4910925"/>
            <a:ext cx="10750200" cy="3423600"/>
          </a:xfrm>
          <a:prstGeom prst="rect">
            <a:avLst/>
          </a:prstGeom>
          <a:noFill/>
          <a:ln>
            <a:noFill/>
          </a:ln>
        </p:spPr>
        <p:txBody>
          <a:bodyPr anchorCtr="0" anchor="t" bIns="91425" lIns="91425" rIns="91425" wrap="square" tIns="91425">
            <a:noAutofit/>
          </a:bodyPr>
          <a:lstStyle/>
          <a:p>
            <a:pPr indent="-69850" lvl="0" marL="0" rtl="0">
              <a:lnSpc>
                <a:spcPct val="115000"/>
              </a:lnSpc>
              <a:spcBef>
                <a:spcPts val="0"/>
              </a:spcBef>
              <a:spcAft>
                <a:spcPts val="0"/>
              </a:spcAft>
              <a:buClr>
                <a:schemeClr val="dk1"/>
              </a:buClr>
              <a:buSzPts val="1100"/>
              <a:buFont typeface="Arial"/>
              <a:buNone/>
            </a:pPr>
            <a:r>
              <a:rPr lang="en-GB" sz="2400">
                <a:solidFill>
                  <a:schemeClr val="dk1"/>
                </a:solidFill>
              </a:rPr>
              <a:t>A point is flooded if: </a:t>
            </a:r>
          </a:p>
          <a:p>
            <a:pPr indent="-381000" lvl="0" marL="914400" rtl="0">
              <a:lnSpc>
                <a:spcPct val="115000"/>
              </a:lnSpc>
              <a:spcBef>
                <a:spcPts val="0"/>
              </a:spcBef>
              <a:spcAft>
                <a:spcPts val="0"/>
              </a:spcAft>
              <a:buClr>
                <a:schemeClr val="dk1"/>
              </a:buClr>
              <a:buSzPts val="2400"/>
              <a:buAutoNum type="arabicParenR"/>
            </a:pPr>
            <a:r>
              <a:rPr lang="en-GB" sz="2400">
                <a:solidFill>
                  <a:schemeClr val="dk1"/>
                </a:solidFill>
              </a:rPr>
              <a:t>Its elevation is below the elevation of the ocean, and </a:t>
            </a:r>
          </a:p>
          <a:p>
            <a:pPr indent="-381000" lvl="0" marL="914400" rtl="0">
              <a:lnSpc>
                <a:spcPct val="115000"/>
              </a:lnSpc>
              <a:spcBef>
                <a:spcPts val="0"/>
              </a:spcBef>
              <a:spcAft>
                <a:spcPts val="0"/>
              </a:spcAft>
              <a:buClr>
                <a:schemeClr val="dk1"/>
              </a:buClr>
              <a:buSzPts val="2400"/>
              <a:buAutoNum type="arabicParenR"/>
            </a:pPr>
            <a:r>
              <a:rPr lang="en-GB" sz="2400">
                <a:solidFill>
                  <a:schemeClr val="dk1"/>
                </a:solidFill>
              </a:rPr>
              <a:t>It can be reached by the ocean (via a path of flooded points)</a:t>
            </a:r>
          </a:p>
          <a:p>
            <a:pPr indent="0" lvl="0" marL="0" rtl="0">
              <a:lnSpc>
                <a:spcPct val="115000"/>
              </a:lnSpc>
              <a:spcBef>
                <a:spcPts val="0"/>
              </a:spcBef>
              <a:spcAft>
                <a:spcPts val="0"/>
              </a:spcAft>
              <a:buNone/>
            </a:pPr>
            <a:r>
              <a:t/>
            </a:r>
            <a:endParaRPr sz="1000">
              <a:solidFill>
                <a:schemeClr val="dk1"/>
              </a:solidFill>
            </a:endParaRPr>
          </a:p>
          <a:p>
            <a:pPr indent="0" lvl="0" marL="0" rtl="0">
              <a:lnSpc>
                <a:spcPct val="115000"/>
              </a:lnSpc>
              <a:spcBef>
                <a:spcPts val="0"/>
              </a:spcBef>
              <a:spcAft>
                <a:spcPts val="1600"/>
              </a:spcAft>
              <a:buNone/>
            </a:pPr>
            <a:r>
              <a:rPr lang="en-GB" sz="2400">
                <a:solidFill>
                  <a:schemeClr val="dk1"/>
                </a:solidFill>
              </a:rPr>
              <a:t>Algorithm Idea: To model the combined effect of sea-level rise and storm surges, we simulate inundation </a:t>
            </a:r>
            <a:r>
              <a:rPr lang="en-GB" sz="2400"/>
              <a:t> coming from the coast. For each point on the coast, determine if point is flooded. If positive, mark it, check surrounding points, and repeat. </a:t>
            </a:r>
          </a:p>
        </p:txBody>
      </p:sp>
      <p:sp>
        <p:nvSpPr>
          <p:cNvPr id="84" name="Shape 84"/>
          <p:cNvSpPr/>
          <p:nvPr/>
        </p:nvSpPr>
        <p:spPr>
          <a:xfrm>
            <a:off x="3512025" y="23189533"/>
            <a:ext cx="1158000" cy="609000"/>
          </a:xfrm>
          <a:prstGeom prst="rightArrow">
            <a:avLst>
              <a:gd fmla="val 50000" name="adj1"/>
              <a:gd fmla="val 50000" name="adj2"/>
            </a:avLst>
          </a:prstGeom>
          <a:solidFill>
            <a:srgbClr val="ADADAD"/>
          </a:solidFill>
          <a:ln cap="flat" cmpd="sng" w="9525">
            <a:solidFill>
              <a:srgbClr val="30303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id="85" name="Shape 85"/>
          <p:cNvPicPr preferRelativeResize="0"/>
          <p:nvPr/>
        </p:nvPicPr>
        <p:blipFill rotWithShape="1">
          <a:blip r:embed="rId10">
            <a:alphaModFix/>
          </a:blip>
          <a:srcRect b="2771" l="0" r="0" t="0"/>
          <a:stretch/>
        </p:blipFill>
        <p:spPr>
          <a:xfrm>
            <a:off x="10884350" y="8793250"/>
            <a:ext cx="2693355" cy="3501798"/>
          </a:xfrm>
          <a:prstGeom prst="rect">
            <a:avLst/>
          </a:prstGeom>
          <a:noFill/>
          <a:ln>
            <a:noFill/>
          </a:ln>
        </p:spPr>
      </p:pic>
      <p:pic>
        <p:nvPicPr>
          <p:cNvPr id="86" name="Shape 86"/>
          <p:cNvPicPr preferRelativeResize="0"/>
          <p:nvPr/>
        </p:nvPicPr>
        <p:blipFill>
          <a:blip r:embed="rId11">
            <a:alphaModFix/>
          </a:blip>
          <a:stretch>
            <a:fillRect/>
          </a:stretch>
        </p:blipFill>
        <p:spPr>
          <a:xfrm>
            <a:off x="24820846" y="8763425"/>
            <a:ext cx="2693354" cy="3501815"/>
          </a:xfrm>
          <a:prstGeom prst="rect">
            <a:avLst/>
          </a:prstGeom>
          <a:noFill/>
          <a:ln>
            <a:noFill/>
          </a:ln>
        </p:spPr>
      </p:pic>
      <p:sp>
        <p:nvSpPr>
          <p:cNvPr id="87" name="Shape 87"/>
          <p:cNvSpPr txBox="1"/>
          <p:nvPr/>
        </p:nvSpPr>
        <p:spPr>
          <a:xfrm>
            <a:off x="13795600" y="9210725"/>
            <a:ext cx="10750200" cy="3423600"/>
          </a:xfrm>
          <a:prstGeom prst="rect">
            <a:avLst/>
          </a:prstGeom>
          <a:solidFill>
            <a:srgbClr val="FFFFFF"/>
          </a:solidFill>
          <a:ln>
            <a:noFill/>
          </a:ln>
        </p:spPr>
        <p:txBody>
          <a:bodyPr anchorCtr="0" anchor="t" bIns="91425" lIns="91425" rIns="91425" wrap="square" tIns="91425">
            <a:noAutofit/>
          </a:bodyPr>
          <a:lstStyle/>
          <a:p>
            <a:pPr indent="0" lvl="0" marL="0" rtl="0">
              <a:lnSpc>
                <a:spcPct val="115000"/>
              </a:lnSpc>
              <a:spcBef>
                <a:spcPts val="0"/>
              </a:spcBef>
              <a:spcAft>
                <a:spcPts val="1600"/>
              </a:spcAft>
              <a:buNone/>
            </a:pPr>
            <a:r>
              <a:rPr lang="en-GB" sz="2400">
                <a:solidFill>
                  <a:schemeClr val="dk1"/>
                </a:solidFill>
              </a:rPr>
              <a:t>To s</a:t>
            </a:r>
            <a:r>
              <a:rPr lang="en-GB" sz="2400">
                <a:solidFill>
                  <a:schemeClr val="dk1"/>
                </a:solidFill>
              </a:rPr>
              <a:t>imulate inundation we need to interpolate the values of the BFE map inland, to points that are outside the present flood areas but  will be flooded in the future. An IDW (inverse distance </a:t>
            </a:r>
            <a:r>
              <a:rPr lang="en-GB" sz="2400">
                <a:solidFill>
                  <a:schemeClr val="dk1"/>
                </a:solidFill>
              </a:rPr>
              <a:t>weighting</a:t>
            </a:r>
            <a:r>
              <a:rPr lang="en-GB" sz="2400">
                <a:solidFill>
                  <a:schemeClr val="dk1"/>
                </a:solidFill>
              </a:rPr>
              <a:t>) interpolation is computationally-intensive and not a good model for interpolating polygonal data. We describe a new approach for  </a:t>
            </a:r>
            <a:r>
              <a:rPr lang="en-GB" sz="2400"/>
              <a:t>interpolating the BFE map which retains the continuity properties of IDW but is more efficient. We compare it with a nearest-neighbor (NN) interpolation, and with the 5-nearest neighbor interpolation employed by ArcGIS to approximate IDW. </a:t>
            </a:r>
          </a:p>
        </p:txBody>
      </p:sp>
      <p:sp>
        <p:nvSpPr>
          <p:cNvPr id="88" name="Shape 88"/>
          <p:cNvSpPr txBox="1"/>
          <p:nvPr/>
        </p:nvSpPr>
        <p:spPr>
          <a:xfrm>
            <a:off x="10673250" y="12259100"/>
            <a:ext cx="2999700" cy="6090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GB"/>
              <a:t>Figure 3: BFE (blue); BFE interpolation using NN ( grayscale)</a:t>
            </a:r>
          </a:p>
        </p:txBody>
      </p:sp>
      <p:sp>
        <p:nvSpPr>
          <p:cNvPr id="89" name="Shape 89"/>
          <p:cNvSpPr txBox="1"/>
          <p:nvPr/>
        </p:nvSpPr>
        <p:spPr>
          <a:xfrm>
            <a:off x="24545725" y="12243650"/>
            <a:ext cx="2999700" cy="6090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GB"/>
              <a:t>Figure 4: BFE (blue); BFE interpolation using IDW (grayscale)</a:t>
            </a:r>
          </a:p>
        </p:txBody>
      </p:sp>
      <p:sp>
        <p:nvSpPr>
          <p:cNvPr id="90" name="Shape 90"/>
          <p:cNvSpPr txBox="1"/>
          <p:nvPr/>
        </p:nvSpPr>
        <p:spPr>
          <a:xfrm>
            <a:off x="15105775" y="14191388"/>
            <a:ext cx="8319600" cy="4021800"/>
          </a:xfrm>
          <a:prstGeom prst="rect">
            <a:avLst/>
          </a:prstGeom>
          <a:solidFill>
            <a:srgbClr val="FFFFFF"/>
          </a:solidFill>
          <a:ln>
            <a:noFill/>
          </a:ln>
        </p:spPr>
        <p:txBody>
          <a:bodyPr anchorCtr="0" anchor="t" bIns="91425" lIns="91425" rIns="91425" wrap="square" tIns="91425">
            <a:noAutofit/>
          </a:bodyPr>
          <a:lstStyle/>
          <a:p>
            <a:pPr indent="0" lvl="0" marL="0" rtl="0">
              <a:lnSpc>
                <a:spcPct val="115000"/>
              </a:lnSpc>
              <a:spcBef>
                <a:spcPts val="0"/>
              </a:spcBef>
              <a:buNone/>
            </a:pPr>
            <a:r>
              <a:rPr lang="en-GB" sz="2400"/>
              <a:t>Location:  </a:t>
            </a:r>
            <a:r>
              <a:rPr lang="en-GB" sz="2400">
                <a:solidFill>
                  <a:schemeClr val="dk1"/>
                </a:solidFill>
              </a:rPr>
              <a:t>Southport Island in Lincoln County, Maine</a:t>
            </a:r>
          </a:p>
          <a:p>
            <a:pPr indent="0" lvl="0" marL="0" rtl="0">
              <a:lnSpc>
                <a:spcPct val="115000"/>
              </a:lnSpc>
              <a:spcBef>
                <a:spcPts val="0"/>
              </a:spcBef>
              <a:buNone/>
            </a:pPr>
            <a:r>
              <a:t/>
            </a:r>
            <a:endParaRPr sz="2400">
              <a:solidFill>
                <a:schemeClr val="dk1"/>
              </a:solidFill>
            </a:endParaRPr>
          </a:p>
          <a:p>
            <a:pPr indent="0" lvl="0" marL="0" rtl="0">
              <a:lnSpc>
                <a:spcPct val="115000"/>
              </a:lnSpc>
              <a:spcBef>
                <a:spcPts val="0"/>
              </a:spcBef>
              <a:buNone/>
            </a:pPr>
            <a:r>
              <a:rPr lang="en-GB" sz="2400">
                <a:solidFill>
                  <a:schemeClr val="dk1"/>
                </a:solidFill>
              </a:rPr>
              <a:t>Data:        2m DEM derived from LiDAR data.</a:t>
            </a:r>
          </a:p>
          <a:p>
            <a:pPr indent="0" lvl="0" marL="0" rtl="0">
              <a:lnSpc>
                <a:spcPct val="115000"/>
              </a:lnSpc>
              <a:spcBef>
                <a:spcPts val="0"/>
              </a:spcBef>
              <a:buNone/>
            </a:pPr>
            <a:r>
              <a:t/>
            </a:r>
            <a:endParaRPr sz="2400">
              <a:solidFill>
                <a:schemeClr val="dk1"/>
              </a:solidFill>
            </a:endParaRPr>
          </a:p>
          <a:p>
            <a:pPr indent="0" lvl="0" marL="0" rtl="0" algn="just">
              <a:lnSpc>
                <a:spcPct val="115000"/>
              </a:lnSpc>
              <a:spcBef>
                <a:spcPts val="0"/>
              </a:spcBef>
              <a:buNone/>
            </a:pPr>
            <a:r>
              <a:rPr lang="en-GB" sz="2400">
                <a:solidFill>
                  <a:schemeClr val="dk1"/>
                </a:solidFill>
              </a:rPr>
              <a:t>Scenario: </a:t>
            </a:r>
            <a:r>
              <a:rPr lang="en-GB" sz="2400"/>
              <a:t> Showing 1ft, 3ft and 6ft of sea-level rise on top of the BFE map. Comparing with the results obtained with ArcGIS shows overall similarity, with some differences which we attribute to the interpolation used by ArcGIS - see below how the flood map is cut due to the jump in BFE values. </a:t>
            </a:r>
          </a:p>
          <a:p>
            <a:pPr indent="0" lvl="0" marL="0" rtl="0" algn="just">
              <a:lnSpc>
                <a:spcPct val="115000"/>
              </a:lnSpc>
              <a:spcBef>
                <a:spcPts val="0"/>
              </a:spcBef>
              <a:buNone/>
            </a:pPr>
            <a:r>
              <a:t/>
            </a:r>
            <a:endParaRPr sz="2400"/>
          </a:p>
        </p:txBody>
      </p:sp>
      <p:sp>
        <p:nvSpPr>
          <p:cNvPr id="91" name="Shape 91"/>
          <p:cNvSpPr txBox="1"/>
          <p:nvPr/>
        </p:nvSpPr>
        <p:spPr>
          <a:xfrm>
            <a:off x="28138600" y="20726400"/>
            <a:ext cx="9049500" cy="54840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rPr b="1" lang="en-GB" sz="3600"/>
              <a:t>References</a:t>
            </a:r>
          </a:p>
          <a:p>
            <a:pPr indent="0" lvl="0" marL="0" rtl="0" algn="ctr">
              <a:spcBef>
                <a:spcPts val="0"/>
              </a:spcBef>
              <a:buNone/>
            </a:pPr>
            <a:r>
              <a:t/>
            </a:r>
            <a:endParaRPr b="1" sz="1000"/>
          </a:p>
          <a:p>
            <a:pPr indent="-381000" lvl="0" marL="457200" rtl="0" algn="l">
              <a:lnSpc>
                <a:spcPct val="100000"/>
              </a:lnSpc>
              <a:spcBef>
                <a:spcPts val="0"/>
              </a:spcBef>
              <a:spcAft>
                <a:spcPts val="0"/>
              </a:spcAft>
              <a:buSzPts val="2400"/>
              <a:buChar char="●"/>
            </a:pPr>
            <a:r>
              <a:rPr lang="en-GB" sz="2400">
                <a:solidFill>
                  <a:srgbClr val="333333"/>
                </a:solidFill>
                <a:highlight>
                  <a:srgbClr val="FFFFFF"/>
                </a:highlight>
              </a:rPr>
              <a:t>Keefe, John, Steven Melendez, and Louise Ma. "Flooding and Flood Zones | WNYC." Project.wnyc.org. November 10, 2012. https://project.wnyc.org/flooding-sandy-new/#12.00/40.7378/-74.0702.</a:t>
            </a:r>
          </a:p>
          <a:p>
            <a:pPr indent="-381000" lvl="0" marL="457200" rtl="0" algn="l">
              <a:lnSpc>
                <a:spcPct val="100000"/>
              </a:lnSpc>
              <a:spcBef>
                <a:spcPts val="0"/>
              </a:spcBef>
              <a:spcAft>
                <a:spcPts val="0"/>
              </a:spcAft>
              <a:buSzPts val="2400"/>
              <a:buChar char="●"/>
            </a:pPr>
            <a:r>
              <a:rPr lang="en-GB" sz="2400">
                <a:solidFill>
                  <a:srgbClr val="333333"/>
                </a:solidFill>
                <a:highlight>
                  <a:srgbClr val="FFFFFF"/>
                </a:highlight>
              </a:rPr>
              <a:t>"Detailed Method for Mapping Sea Level Rise Inundation." Coast.noaa.gov. January 2017. https://coast.noaa.gov/data/digitalcoast/pdf/slr-inundation-methods.pdf.</a:t>
            </a:r>
          </a:p>
          <a:p>
            <a:pPr indent="-381000" lvl="0" marL="457200" rtl="0" algn="l">
              <a:lnSpc>
                <a:spcPct val="100000"/>
              </a:lnSpc>
              <a:spcBef>
                <a:spcPts val="0"/>
              </a:spcBef>
              <a:buSzPts val="2400"/>
              <a:buChar char="●"/>
            </a:pPr>
            <a:r>
              <a:rPr lang="en-GB" sz="2400">
                <a:highlight>
                  <a:srgbClr val="FFFFFF"/>
                </a:highlight>
              </a:rPr>
              <a:t>Lindsey, Rebecca. "Climate Change: Global Sea Level." Climate.gov. September 11, 2017. https://www.climate.gov/news-features/understanding-climate/climate-change-global-sea-level.</a:t>
            </a:r>
          </a:p>
        </p:txBody>
      </p:sp>
      <p:sp>
        <p:nvSpPr>
          <p:cNvPr id="92" name="Shape 92"/>
          <p:cNvSpPr txBox="1"/>
          <p:nvPr/>
        </p:nvSpPr>
        <p:spPr>
          <a:xfrm>
            <a:off x="24079200" y="18681725"/>
            <a:ext cx="3399900" cy="360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GB"/>
              <a:t>Figure 6: 6 ft sea-level rise, our results</a:t>
            </a:r>
          </a:p>
        </p:txBody>
      </p:sp>
      <p:sp>
        <p:nvSpPr>
          <p:cNvPr id="93" name="Shape 93"/>
          <p:cNvSpPr txBox="1"/>
          <p:nvPr/>
        </p:nvSpPr>
        <p:spPr>
          <a:xfrm>
            <a:off x="10960650" y="24577997"/>
            <a:ext cx="3186900" cy="360900"/>
          </a:xfrm>
          <a:prstGeom prst="rect">
            <a:avLst/>
          </a:prstGeom>
          <a:noFill/>
          <a:ln>
            <a:noFill/>
          </a:ln>
        </p:spPr>
        <p:txBody>
          <a:bodyPr anchorCtr="0" anchor="t" bIns="91425" lIns="91425" rIns="91425" wrap="square" tIns="91425">
            <a:noAutofit/>
          </a:bodyPr>
          <a:lstStyle/>
          <a:p>
            <a:pPr indent="0" lvl="0" marL="0" rtl="0" algn="ctr">
              <a:spcBef>
                <a:spcPts val="0"/>
              </a:spcBef>
              <a:buNone/>
            </a:pPr>
            <a:r>
              <a:t/>
            </a:r>
            <a:endParaRPr/>
          </a:p>
        </p:txBody>
      </p:sp>
      <p:sp>
        <p:nvSpPr>
          <p:cNvPr id="94" name="Shape 94"/>
          <p:cNvSpPr txBox="1"/>
          <p:nvPr/>
        </p:nvSpPr>
        <p:spPr>
          <a:xfrm>
            <a:off x="28153650" y="4458000"/>
            <a:ext cx="9049500" cy="48177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t/>
            </a:r>
            <a:endParaRPr/>
          </a:p>
        </p:txBody>
      </p:sp>
      <p:sp>
        <p:nvSpPr>
          <p:cNvPr id="95" name="Shape 95"/>
          <p:cNvSpPr txBox="1"/>
          <p:nvPr/>
        </p:nvSpPr>
        <p:spPr>
          <a:xfrm>
            <a:off x="28153650" y="4437200"/>
            <a:ext cx="9049500" cy="4817700"/>
          </a:xfrm>
          <a:prstGeom prst="rect">
            <a:avLst/>
          </a:prstGeom>
          <a:solidFill>
            <a:srgbClr val="FFFFFF"/>
          </a:solidFill>
          <a:ln cap="flat" cmpd="sng" w="2857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rtl="0" algn="ctr">
              <a:spcBef>
                <a:spcPts val="0"/>
              </a:spcBef>
              <a:buNone/>
            </a:pPr>
            <a:r>
              <a:t/>
            </a:r>
            <a:endParaRPr b="1" sz="1000"/>
          </a:p>
          <a:p>
            <a:pPr indent="0" lvl="0" marL="0" rtl="0">
              <a:spcBef>
                <a:spcPts val="0"/>
              </a:spcBef>
              <a:spcAft>
                <a:spcPts val="1600"/>
              </a:spcAft>
              <a:buNone/>
            </a:pPr>
            <a:r>
              <a:t/>
            </a:r>
            <a:endParaRPr b="1" sz="2400">
              <a:solidFill>
                <a:srgbClr val="FF0000"/>
              </a:solidFill>
            </a:endParaRPr>
          </a:p>
        </p:txBody>
      </p:sp>
      <p:pic>
        <p:nvPicPr>
          <p:cNvPr id="96" name="Shape 96"/>
          <p:cNvPicPr preferRelativeResize="0"/>
          <p:nvPr/>
        </p:nvPicPr>
        <p:blipFill>
          <a:blip r:embed="rId12">
            <a:alphaModFix/>
          </a:blip>
          <a:stretch>
            <a:fillRect/>
          </a:stretch>
        </p:blipFill>
        <p:spPr>
          <a:xfrm>
            <a:off x="32918400" y="4657025"/>
            <a:ext cx="3186899" cy="4021749"/>
          </a:xfrm>
          <a:prstGeom prst="rect">
            <a:avLst/>
          </a:prstGeom>
          <a:noFill/>
          <a:ln>
            <a:noFill/>
          </a:ln>
        </p:spPr>
      </p:pic>
      <p:pic>
        <p:nvPicPr>
          <p:cNvPr id="97" name="Shape 97"/>
          <p:cNvPicPr preferRelativeResize="0"/>
          <p:nvPr/>
        </p:nvPicPr>
        <p:blipFill>
          <a:blip r:embed="rId13">
            <a:alphaModFix/>
          </a:blip>
          <a:stretch>
            <a:fillRect/>
          </a:stretch>
        </p:blipFill>
        <p:spPr>
          <a:xfrm>
            <a:off x="29274300" y="4654000"/>
            <a:ext cx="3186900" cy="4021755"/>
          </a:xfrm>
          <a:prstGeom prst="rect">
            <a:avLst/>
          </a:prstGeom>
          <a:noFill/>
          <a:ln>
            <a:noFill/>
          </a:ln>
        </p:spPr>
      </p:pic>
      <p:sp>
        <p:nvSpPr>
          <p:cNvPr id="98" name="Shape 98"/>
          <p:cNvSpPr txBox="1"/>
          <p:nvPr/>
        </p:nvSpPr>
        <p:spPr>
          <a:xfrm>
            <a:off x="28784275" y="8796525"/>
            <a:ext cx="7981800" cy="360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GB"/>
              <a:t>Figure 8: Southport with 3ft SLR on top of BFE (blue). </a:t>
            </a:r>
            <a:r>
              <a:rPr lang="en-GB">
                <a:solidFill>
                  <a:schemeClr val="dk1"/>
                </a:solidFill>
              </a:rPr>
              <a:t>ArcGIS results (red) and our results (white) </a:t>
            </a:r>
          </a:p>
        </p:txBody>
      </p:sp>
      <p:sp>
        <p:nvSpPr>
          <p:cNvPr id="99" name="Shape 99"/>
          <p:cNvSpPr txBox="1"/>
          <p:nvPr/>
        </p:nvSpPr>
        <p:spPr>
          <a:xfrm>
            <a:off x="10884350" y="18748050"/>
            <a:ext cx="3446400" cy="360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GB"/>
              <a:t>Figure 5: 6 ft sea-level rise, in ArcGIS</a:t>
            </a:r>
          </a:p>
        </p:txBody>
      </p:sp>
      <p:sp>
        <p:nvSpPr>
          <p:cNvPr id="100" name="Shape 100"/>
          <p:cNvSpPr txBox="1"/>
          <p:nvPr/>
        </p:nvSpPr>
        <p:spPr>
          <a:xfrm>
            <a:off x="10728625" y="24382250"/>
            <a:ext cx="16311900" cy="6090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GB"/>
              <a:t>Figure 7: Southport, close up. Flooding with 1ft sea-level rise on top of the BFE map.  </a:t>
            </a:r>
          </a:p>
          <a:p>
            <a:pPr indent="0" lvl="0" marL="0" rtl="0" algn="ctr">
              <a:spcBef>
                <a:spcPts val="0"/>
              </a:spcBef>
              <a:buNone/>
            </a:pPr>
            <a:r>
              <a:rPr lang="en-GB"/>
              <a:t>BFE map in light blue, results with ArcGIS in dark blue, our results in white. </a:t>
            </a:r>
          </a:p>
        </p:txBody>
      </p:sp>
      <p:pic>
        <p:nvPicPr>
          <p:cNvPr id="101" name="Shape 101"/>
          <p:cNvPicPr preferRelativeResize="0"/>
          <p:nvPr/>
        </p:nvPicPr>
        <p:blipFill>
          <a:blip r:embed="rId14">
            <a:alphaModFix/>
          </a:blip>
          <a:stretch>
            <a:fillRect/>
          </a:stretch>
        </p:blipFill>
        <p:spPr>
          <a:xfrm>
            <a:off x="10884450" y="19438837"/>
            <a:ext cx="3804036" cy="4668338"/>
          </a:xfrm>
          <a:prstGeom prst="rect">
            <a:avLst/>
          </a:prstGeom>
          <a:noFill/>
          <a:ln>
            <a:noFill/>
          </a:ln>
        </p:spPr>
      </p:pic>
      <p:pic>
        <p:nvPicPr>
          <p:cNvPr descr="pic2.png" id="102" name="Shape 102"/>
          <p:cNvPicPr preferRelativeResize="0"/>
          <p:nvPr/>
        </p:nvPicPr>
        <p:blipFill rotWithShape="1">
          <a:blip r:embed="rId15">
            <a:alphaModFix/>
          </a:blip>
          <a:srcRect b="874" l="0" r="0" t="884"/>
          <a:stretch/>
        </p:blipFill>
        <p:spPr>
          <a:xfrm>
            <a:off x="15169764" y="19438825"/>
            <a:ext cx="3804036" cy="4668339"/>
          </a:xfrm>
          <a:prstGeom prst="rect">
            <a:avLst/>
          </a:prstGeom>
          <a:noFill/>
          <a:ln>
            <a:noFill/>
          </a:ln>
        </p:spPr>
      </p:pic>
      <p:pic>
        <p:nvPicPr>
          <p:cNvPr descr="pic3.png" id="103" name="Shape 103"/>
          <p:cNvPicPr preferRelativeResize="0"/>
          <p:nvPr/>
        </p:nvPicPr>
        <p:blipFill rotWithShape="1">
          <a:blip r:embed="rId16">
            <a:alphaModFix/>
          </a:blip>
          <a:srcRect b="238" l="0" r="0" t="248"/>
          <a:stretch/>
        </p:blipFill>
        <p:spPr>
          <a:xfrm>
            <a:off x="19436964" y="19438825"/>
            <a:ext cx="3804036" cy="4668338"/>
          </a:xfrm>
          <a:prstGeom prst="rect">
            <a:avLst/>
          </a:prstGeom>
          <a:noFill/>
          <a:ln>
            <a:noFill/>
          </a:ln>
        </p:spPr>
      </p:pic>
      <p:pic>
        <p:nvPicPr>
          <p:cNvPr descr="pic4.png" id="104" name="Shape 104"/>
          <p:cNvPicPr preferRelativeResize="0"/>
          <p:nvPr/>
        </p:nvPicPr>
        <p:blipFill rotWithShape="1">
          <a:blip r:embed="rId17">
            <a:alphaModFix/>
          </a:blip>
          <a:srcRect b="4751" l="0" r="0" t="4742"/>
          <a:stretch/>
        </p:blipFill>
        <p:spPr>
          <a:xfrm>
            <a:off x="23751150" y="19438825"/>
            <a:ext cx="3804036" cy="46683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